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4" r:id="rId5"/>
    <p:sldId id="260" r:id="rId6"/>
    <p:sldId id="261" r:id="rId7"/>
    <p:sldId id="305" r:id="rId8"/>
    <p:sldId id="263" r:id="rId9"/>
    <p:sldId id="264" r:id="rId10"/>
    <p:sldId id="306" r:id="rId11"/>
    <p:sldId id="266" r:id="rId12"/>
    <p:sldId id="267" r:id="rId13"/>
    <p:sldId id="307" r:id="rId14"/>
    <p:sldId id="269" r:id="rId15"/>
    <p:sldId id="270" r:id="rId16"/>
    <p:sldId id="308" r:id="rId17"/>
    <p:sldId id="272" r:id="rId18"/>
    <p:sldId id="273" r:id="rId19"/>
    <p:sldId id="309" r:id="rId20"/>
    <p:sldId id="275" r:id="rId21"/>
    <p:sldId id="276" r:id="rId22"/>
    <p:sldId id="310" r:id="rId23"/>
    <p:sldId id="278" r:id="rId24"/>
    <p:sldId id="279" r:id="rId25"/>
    <p:sldId id="311" r:id="rId26"/>
    <p:sldId id="281" r:id="rId27"/>
    <p:sldId id="282" r:id="rId28"/>
    <p:sldId id="312" r:id="rId29"/>
    <p:sldId id="284" r:id="rId30"/>
    <p:sldId id="285" r:id="rId31"/>
    <p:sldId id="313" r:id="rId32"/>
    <p:sldId id="287" r:id="rId33"/>
    <p:sldId id="288" r:id="rId34"/>
    <p:sldId id="314" r:id="rId35"/>
    <p:sldId id="290" r:id="rId36"/>
    <p:sldId id="291" r:id="rId37"/>
    <p:sldId id="315" r:id="rId38"/>
    <p:sldId id="295" r:id="rId39"/>
    <p:sldId id="296" r:id="rId40"/>
    <p:sldId id="316" r:id="rId41"/>
    <p:sldId id="298" r:id="rId42"/>
    <p:sldId id="299" r:id="rId43"/>
    <p:sldId id="317" r:id="rId44"/>
    <p:sldId id="301" r:id="rId45"/>
    <p:sldId id="293" r:id="rId46"/>
    <p:sldId id="318" r:id="rId47"/>
    <p:sldId id="302" r:id="rId48"/>
    <p:sldId id="303" r:id="rId49"/>
    <p:sldId id="319" r:id="rId50"/>
    <p:sldId id="358" r:id="rId51"/>
    <p:sldId id="397" r:id="rId52"/>
    <p:sldId id="320" r:id="rId53"/>
    <p:sldId id="359" r:id="rId54"/>
    <p:sldId id="398" r:id="rId55"/>
    <p:sldId id="321" r:id="rId56"/>
    <p:sldId id="360" r:id="rId57"/>
    <p:sldId id="399" r:id="rId58"/>
    <p:sldId id="322" r:id="rId59"/>
    <p:sldId id="361" r:id="rId60"/>
    <p:sldId id="400" r:id="rId61"/>
    <p:sldId id="323" r:id="rId62"/>
    <p:sldId id="362" r:id="rId63"/>
    <p:sldId id="401" r:id="rId64"/>
    <p:sldId id="324" r:id="rId65"/>
    <p:sldId id="363" r:id="rId66"/>
    <p:sldId id="402" r:id="rId67"/>
    <p:sldId id="325" r:id="rId68"/>
    <p:sldId id="364" r:id="rId69"/>
    <p:sldId id="403" r:id="rId70"/>
    <p:sldId id="326" r:id="rId71"/>
    <p:sldId id="365" r:id="rId72"/>
    <p:sldId id="404" r:id="rId73"/>
    <p:sldId id="327" r:id="rId74"/>
    <p:sldId id="366" r:id="rId75"/>
    <p:sldId id="405" r:id="rId76"/>
    <p:sldId id="328" r:id="rId77"/>
    <p:sldId id="367" r:id="rId78"/>
    <p:sldId id="406" r:id="rId79"/>
    <p:sldId id="329" r:id="rId80"/>
    <p:sldId id="368" r:id="rId81"/>
    <p:sldId id="407" r:id="rId82"/>
    <p:sldId id="330" r:id="rId83"/>
    <p:sldId id="369" r:id="rId84"/>
    <p:sldId id="408" r:id="rId85"/>
    <p:sldId id="331" r:id="rId86"/>
    <p:sldId id="370" r:id="rId87"/>
    <p:sldId id="409" r:id="rId88"/>
    <p:sldId id="332" r:id="rId89"/>
    <p:sldId id="371" r:id="rId90"/>
    <p:sldId id="410" r:id="rId91"/>
    <p:sldId id="333" r:id="rId92"/>
    <p:sldId id="372" r:id="rId93"/>
    <p:sldId id="411" r:id="rId94"/>
    <p:sldId id="334" r:id="rId95"/>
    <p:sldId id="373" r:id="rId96"/>
    <p:sldId id="412" r:id="rId97"/>
    <p:sldId id="335" r:id="rId98"/>
    <p:sldId id="374" r:id="rId99"/>
    <p:sldId id="413" r:id="rId100"/>
    <p:sldId id="336" r:id="rId101"/>
    <p:sldId id="375" r:id="rId102"/>
    <p:sldId id="414" r:id="rId103"/>
    <p:sldId id="337" r:id="rId104"/>
    <p:sldId id="376" r:id="rId105"/>
    <p:sldId id="415" r:id="rId106"/>
    <p:sldId id="338" r:id="rId107"/>
    <p:sldId id="377" r:id="rId108"/>
    <p:sldId id="416" r:id="rId109"/>
    <p:sldId id="339" r:id="rId110"/>
    <p:sldId id="378" r:id="rId111"/>
    <p:sldId id="417" r:id="rId112"/>
    <p:sldId id="340" r:id="rId113"/>
    <p:sldId id="379" r:id="rId114"/>
    <p:sldId id="418" r:id="rId115"/>
    <p:sldId id="341" r:id="rId116"/>
    <p:sldId id="380" r:id="rId117"/>
    <p:sldId id="419" r:id="rId118"/>
    <p:sldId id="420" r:id="rId119"/>
    <p:sldId id="421" r:id="rId120"/>
    <p:sldId id="422" r:id="rId1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478BAD5-CEAE-4467-8C3A-06F641D7012B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EA0BC80-9275-4A4E-8D98-4D6EC45A1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10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105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108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4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117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" Target="slide120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53.gif"/><Relationship Id="rId18" Type="http://schemas.openxmlformats.org/officeDocument/2006/relationships/image" Target="../media/image48.gif"/><Relationship Id="rId3" Type="http://schemas.openxmlformats.org/officeDocument/2006/relationships/image" Target="../media/image35.gif"/><Relationship Id="rId7" Type="http://schemas.openxmlformats.org/officeDocument/2006/relationships/image" Target="../media/image51.gif"/><Relationship Id="rId12" Type="http://schemas.openxmlformats.org/officeDocument/2006/relationships/image" Target="../media/image28.gif"/><Relationship Id="rId17" Type="http://schemas.openxmlformats.org/officeDocument/2006/relationships/image" Target="../media/image27.gif"/><Relationship Id="rId2" Type="http://schemas.openxmlformats.org/officeDocument/2006/relationships/image" Target="../media/image33.gif"/><Relationship Id="rId16" Type="http://schemas.openxmlformats.org/officeDocument/2006/relationships/image" Target="../media/image49.gif"/><Relationship Id="rId20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11" Type="http://schemas.openxmlformats.org/officeDocument/2006/relationships/image" Target="../media/image17.gif"/><Relationship Id="rId5" Type="http://schemas.openxmlformats.org/officeDocument/2006/relationships/image" Target="../media/image39.gif"/><Relationship Id="rId15" Type="http://schemas.openxmlformats.org/officeDocument/2006/relationships/image" Target="../media/image55.gif"/><Relationship Id="rId10" Type="http://schemas.openxmlformats.org/officeDocument/2006/relationships/image" Target="../media/image43.gif"/><Relationship Id="rId19" Type="http://schemas.openxmlformats.org/officeDocument/2006/relationships/image" Target="../media/image46.gif"/><Relationship Id="rId4" Type="http://schemas.openxmlformats.org/officeDocument/2006/relationships/image" Target="../media/image44.gif"/><Relationship Id="rId9" Type="http://schemas.openxmlformats.org/officeDocument/2006/relationships/image" Target="NULL"/><Relationship Id="rId14" Type="http://schemas.openxmlformats.org/officeDocument/2006/relationships/image" Target="../media/image5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90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9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1. Civilizacije prvih pisama nastaju na području ....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Mezopotamije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Grčke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Apeninskog poluotoka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4.   Sumeransko pismo nazivalo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Glasovno pismo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Klinasto pismo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Hijeroglifi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3244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34.   Epove Ilijadu i Odiseju pripisujemo pjesniku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Odiseju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Heraklu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Norminu</a:t>
            </a:r>
            <a:endParaRPr lang="en-US" sz="2800" b="1" dirty="0"/>
          </a:p>
        </p:txBody>
      </p:sp>
      <p:sp>
        <p:nvSpPr>
          <p:cNvPr id="13" name="Action Button: Custom 12">
            <a:hlinkClick r:id="rId2" action="ppaction://hlinksldjump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Homeru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259632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2" name="Picture 4" descr="http://t2.gstatic.com/images?q=tbn:ANd9GcR6gaXIl01jzqC7_PUVmG1obEUKaAkxMizfgQ_HTLeyRGx8KZs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28392" cy="190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292494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Miki-Maus/Mini-Maus/minnie-mouse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3710126" cy="233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35.   Grčka aristokracija su 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Obrtnici i trgovci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bogati i moćni pojedinci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seljaci</a:t>
            </a:r>
            <a:endParaRPr lang="en-US" sz="28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robovi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331640" y="155679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Miki-Maus/Miki-Maus-Slike/mickey-mouse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3024336" cy="320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555776" y="292494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Slijo/Slijo-Sport/sport-goofy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960440" cy="172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36.   Grci koloniziraju našu obalu tijekom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6.st.pr.Kr.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4.st.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4.st.pr.Kr.</a:t>
            </a:r>
            <a:endParaRPr lang="en-US" sz="28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6.st.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3095328" y="134076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Crtani-Film/Gif-Slike-Tom-Jerry/jerry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816424" cy="3061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256490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Miki-Maus/Miki-Maus-Sport/mickey-mouse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1124744"/>
            <a:ext cx="3168352" cy="328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37.   Najstarija Grčka obala na našoj obali nalazila se na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Hvaru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Visu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Cresu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1.bp.blogspot.com/_Y8m29ZLX5ag/TCTt4coVXAI/AAAAAAAAFrU/B3uAGGHHfyY/s1600/TOM%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3168352" cy="3168352"/>
          </a:xfrm>
          <a:prstGeom prst="rect">
            <a:avLst/>
          </a:prstGeom>
          <a:noFill/>
        </p:spPr>
      </p:pic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1763688" y="170080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0" y="321297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1.bp.blogspot.com/-aU6SYuuH0yE/TnjEU-QTd-I/AAAAAAAABGo/DYzAhWPTBUw/s300/ATT0000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690610" cy="289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 descr="http://knowledgeoverflow.com/wp-content/uploads/2012/07/august311.gif?03f4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5586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38.   Troja je razorena ....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1 100.g.pr.Kr.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1 200.g.pr. Kr.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1300.g.pr.Kr.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043608" y="155679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Stripovi/Gif-Slike-Garfield/Animirane-Gif-Garfield-Kostimi/garfield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2132856"/>
            <a:ext cx="217294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331640" y="35730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http://www.crohr.com/wp-content/uploads/2009/08/majmu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69116"/>
            <a:ext cx="3960440" cy="2747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Palaču u Knosu gradio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Dedal 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Minos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Ikar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475656" y="458112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si/Gif-Animacije-The-Simpsons/Animirani-Gifi-Marge-Simpson/marge-simpso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3384376" cy="430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kul-tim.net/wp-content/uploads/2009/05/mikimaus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952328" cy="321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40.Najdraži vam predmet u školi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Povijest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Geografija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Matematika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331640" y="328498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890" name="Picture 2" descr="http://www.kolaci.biz/wp-content/uploads/miki-maus-torta-61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29628"/>
            <a:ext cx="4946154" cy="2432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kul-tim.net/wp-content/uploads/2009/05/mikimaus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1331640" cy="1449405"/>
          </a:xfrm>
          <a:prstGeom prst="rect">
            <a:avLst/>
          </a:prstGeom>
          <a:noFill/>
        </p:spPr>
      </p:pic>
      <p:pic>
        <p:nvPicPr>
          <p:cNvPr id="5" name="Picture 2" descr="http://static.skynetblogs.be/media/1160/dyn001_original_170_196_gif_1082_b9b7ee4ef6f37e79820f9fd02a72528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653136"/>
            <a:ext cx="1584176" cy="1826463"/>
          </a:xfrm>
          <a:prstGeom prst="rect">
            <a:avLst/>
          </a:prstGeom>
          <a:noFill/>
        </p:spPr>
      </p:pic>
      <p:pic>
        <p:nvPicPr>
          <p:cNvPr id="6" name="Picture 2" descr="http://slike.gifmania.com.hr/Gif-Animacije-Disney/Gif-Slike-Disney-Znakova/Animirane-Gif-Slijo/Siljo-Glazba/goofy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2123728" cy="1471096"/>
          </a:xfrm>
          <a:prstGeom prst="rect">
            <a:avLst/>
          </a:prstGeom>
          <a:noFill/>
        </p:spPr>
      </p:pic>
      <p:pic>
        <p:nvPicPr>
          <p:cNvPr id="7" name="Picture 4" descr="http://www.crohr.com/wp-content/uploads/2009/08/majmu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48680"/>
            <a:ext cx="1800200" cy="1248889"/>
          </a:xfrm>
          <a:prstGeom prst="rect">
            <a:avLst/>
          </a:prstGeom>
          <a:noFill/>
        </p:spPr>
      </p:pic>
      <p:pic>
        <p:nvPicPr>
          <p:cNvPr id="8" name="Picture 4" descr="http://slike.gifmania.com.hr/Gif-Animacije-Disney/Gif-Slike-Disney-Znakova/Animirane-Gif-Pasko-Patak/Pasko-Patak2/donald-duck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907704" y="4149080"/>
            <a:ext cx="1218925" cy="1992221"/>
          </a:xfrm>
          <a:prstGeom prst="rect">
            <a:avLst/>
          </a:prstGeom>
          <a:noFill/>
        </p:spPr>
      </p:pic>
      <p:pic>
        <p:nvPicPr>
          <p:cNvPr id="9" name="Picture 2" descr="http://d.wapday.com/animation/ccontennt/625-f/hippo_hula.gif?__sid=10O4R9N5P2E6F2WWD&amp;lang=h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501008"/>
            <a:ext cx="1440160" cy="1440160"/>
          </a:xfrm>
          <a:prstGeom prst="rect">
            <a:avLst/>
          </a:prstGeom>
          <a:noFill/>
        </p:spPr>
      </p:pic>
      <p:pic>
        <p:nvPicPr>
          <p:cNvPr id="10" name="Picture 2" descr="http://slike.gifmania.com.hr/Gif-Animacije-Disney/Gif-Slike-Disney-Znakova/Animirane-Gif-Pasko-Patak/Pasko-Patak2/donald-duck1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212976"/>
            <a:ext cx="1224136" cy="1445271"/>
          </a:xfrm>
          <a:prstGeom prst="rect">
            <a:avLst/>
          </a:prstGeom>
          <a:noFill/>
        </p:spPr>
      </p:pic>
      <p:pic>
        <p:nvPicPr>
          <p:cNvPr id="11" name="Picture 2" descr="http://slike.gifmania.com.hr/Gif-Animacije-Disney/Gif-Slike-Disney-Znakova/Animirane-Gif-Slijo/Siljo-Glazba/goofy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365104"/>
            <a:ext cx="1224137" cy="1889918"/>
          </a:xfrm>
          <a:prstGeom prst="rect">
            <a:avLst/>
          </a:prstGeom>
          <a:noFill/>
        </p:spPr>
      </p:pic>
      <p:pic>
        <p:nvPicPr>
          <p:cNvPr id="12" name="Picture 2" descr="http://slike.gifmania.si/Gif-Animacije-Strip/Animirani-Gifi-Garfield/Animacija-Garfield-Pes/odie-garfield3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476672"/>
            <a:ext cx="1584176" cy="1707941"/>
          </a:xfrm>
          <a:prstGeom prst="rect">
            <a:avLst/>
          </a:prstGeom>
          <a:noFill/>
        </p:spPr>
      </p:pic>
      <p:pic>
        <p:nvPicPr>
          <p:cNvPr id="13" name="Picture 2" descr="http://slike.gifmania.com.hr/Gif-Animacije-Simpsoni/Gif-Slike-Homer-Simpson/homer-simpson1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0"/>
            <a:ext cx="1152128" cy="1810486"/>
          </a:xfrm>
          <a:prstGeom prst="rect">
            <a:avLst/>
          </a:prstGeom>
          <a:noFill/>
        </p:spPr>
      </p:pic>
      <p:pic>
        <p:nvPicPr>
          <p:cNvPr id="14" name="Picture 2" descr="http://slike.gifmania.com.hr/Gif-Animacije-Disney/Gif-Slike-Disney-Znakova/Animirane-Gif-Miki-Maus/Mini-Maus-Sport/minnie-mouse8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3212976"/>
            <a:ext cx="1008112" cy="1571304"/>
          </a:xfrm>
          <a:prstGeom prst="rect">
            <a:avLst/>
          </a:prstGeom>
          <a:noFill/>
        </p:spPr>
      </p:pic>
      <p:pic>
        <p:nvPicPr>
          <p:cNvPr id="15" name="Picture 2" descr="http://slike.gifmania.rs/Gif-Animacije-Animated-Cartoons/Animacija-Pink-Panther/pink-panther30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7107" y="2636912"/>
            <a:ext cx="1316893" cy="1654347"/>
          </a:xfrm>
          <a:prstGeom prst="rect">
            <a:avLst/>
          </a:prstGeom>
          <a:noFill/>
        </p:spPr>
      </p:pic>
      <p:pic>
        <p:nvPicPr>
          <p:cNvPr id="16" name="Picture 2" descr="http://slike.gifmania.com.hr/Gif-Animacije-Disney/Gif-Slike-Disney-Znakova/Animirane-Gif-Pasko-Patak/Pasko-Patak-Kostimi/donald2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4941168"/>
            <a:ext cx="1043608" cy="1704561"/>
          </a:xfrm>
          <a:prstGeom prst="rect">
            <a:avLst/>
          </a:prstGeom>
          <a:noFill/>
        </p:spPr>
      </p:pic>
      <p:pic>
        <p:nvPicPr>
          <p:cNvPr id="17" name="Picture 2" descr="http://slike.gifmania.com.hr/Gif-Animacije-Looney-Tunes/Gif-Slike-Tiny-Toons/bugs-bunny-tiny-toon1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332656"/>
            <a:ext cx="864096" cy="1517438"/>
          </a:xfrm>
          <a:prstGeom prst="rect">
            <a:avLst/>
          </a:prstGeom>
          <a:noFill/>
        </p:spPr>
      </p:pic>
      <p:pic>
        <p:nvPicPr>
          <p:cNvPr id="18" name="Picture 2" descr="http://slike.gifmania.com.hr/Gif-Animacije-Disney/Gif-Slike-Disney-Znakova/Animirane-Gif-Slijo/Slijo-Sport/sport-goofy4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5914447"/>
            <a:ext cx="2160240" cy="943553"/>
          </a:xfrm>
          <a:prstGeom prst="rect">
            <a:avLst/>
          </a:prstGeom>
          <a:noFill/>
        </p:spPr>
      </p:pic>
      <p:pic>
        <p:nvPicPr>
          <p:cNvPr id="19" name="Picture 2" descr="http://slike.gifmania.com.hr/Gif-Animacije-Disney/Gif-Slike-Disney-Znakova/Animirane-Gif-Miki-Maus/Mini-Maus/minnie-mouse10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48064" y="1124744"/>
            <a:ext cx="1512168" cy="952666"/>
          </a:xfrm>
          <a:prstGeom prst="rect">
            <a:avLst/>
          </a:prstGeom>
          <a:noFill/>
        </p:spPr>
      </p:pic>
      <p:pic>
        <p:nvPicPr>
          <p:cNvPr id="20" name="Picture 2" descr="http://slike.gifmania.com.hr/Gif-Animacije-Disney/Gif-Slike-Disney-Znakova/Animirane-Gif-Pasko-Patak/Pasko-Patak2/donald-duck13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3968" y="5129807"/>
            <a:ext cx="1728192" cy="1728193"/>
          </a:xfrm>
          <a:prstGeom prst="rect">
            <a:avLst/>
          </a:prstGeom>
          <a:noFill/>
        </p:spPr>
      </p:pic>
      <p:pic>
        <p:nvPicPr>
          <p:cNvPr id="21" name="Picture 2" descr="http://www.mundodisney.net/animados/mickey/mick20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95736" y="2492896"/>
            <a:ext cx="1296144" cy="1555374"/>
          </a:xfrm>
          <a:prstGeom prst="rect">
            <a:avLst/>
          </a:prstGeom>
          <a:noFill/>
        </p:spPr>
      </p:pic>
      <p:pic>
        <p:nvPicPr>
          <p:cNvPr id="22" name="Picture 2" descr="http://www.picgifs.com/clip-art/cartoons/smurfs/clip-art-smurfs-608131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68144" y="332656"/>
            <a:ext cx="1390984" cy="95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5. Jedan od najstarijih epova na svijetu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Ep o Nabukodonosoru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Ep o Salomonu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Ep o Gilgamešu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1115616" y="134076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slike.gifmania.com.hr/Gif-Animacije-Stripovi/Gif-Slike-Garfield/Animirane-Gif-Garfield-Kostimi/garfield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2132856"/>
            <a:ext cx="217294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12372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image.hotdog.hu/imagerotator/Eszmi/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848025" cy="28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6.   Najvažnija rijeka Egipta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Eufrat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Nil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Ind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251520" y="256490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Stripovi/Gif-Slike-Garfield/Animirane-Gif-Odie-Garfield/odie-garfield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085" y="1052736"/>
            <a:ext cx="2941915" cy="367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98072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rufiojones.files.wordpress.com/2011/06/goofy_on_head-siz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7345"/>
            <a:ext cx="4392488" cy="3644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3244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7.   Vladar Egipta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 car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 faraon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 knez</a:t>
            </a:r>
            <a:endParaRPr lang="en-US" sz="28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ban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259632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2" name="Picture 4" descr="http://t2.gstatic.com/images?q=tbn:ANd9GcR6gaXIl01jzqC7_PUVmG1obEUKaAkxMizfgQ_HTLeyRGx8KZs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28392" cy="190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odaycare.com/provider/images/4517/8442/1302719474-twitty%20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04664"/>
            <a:ext cx="2493075" cy="3441384"/>
          </a:xfrm>
          <a:prstGeom prst="rect">
            <a:avLst/>
          </a:prstGeom>
          <a:noFill/>
        </p:spPr>
      </p:pic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2483768" y="270892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467544" y="162880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d.wapday.com/animation/ccontennt/625-f/hippo_hula.gif?__sid=10O4R9N5P2E6F2WWD&amp;lang=h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8.   Egipatski bog Sunca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Horus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Oziris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Raa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971600" y="170080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Miki-Maus/Miki-Maus-Slike/mickey-mouse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024336" cy="320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105273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slike.gifmania.com.hr/Gif-Animacije-Simpsoni/Gif-Slike-Homer-Simpson/homer-simpson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2520280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9.Piramide su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vjerske građevine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uzvišeni dio grada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grobnice faraona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2.bp.blogspot.com/-ImeCks_SSSQ/TzGM2Zp1-cI/AAAAAAAAAkc/WGXHcS5m8X8/s320/homer_simpson_do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722" y="3068960"/>
            <a:ext cx="3206648" cy="2952328"/>
          </a:xfrm>
          <a:prstGeom prst="rect">
            <a:avLst/>
          </a:prstGeom>
          <a:noFill/>
        </p:spPr>
      </p:pic>
      <p:sp>
        <p:nvSpPr>
          <p:cNvPr id="6" name="Action Button: Custom 5">
            <a:hlinkClick r:id="" action="ppaction://hlinkshowjump?jump=previousslide" highlightClick="1"/>
          </p:cNvPr>
          <p:cNvSpPr/>
          <p:nvPr/>
        </p:nvSpPr>
        <p:spPr>
          <a:xfrm>
            <a:off x="251520" y="112474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827584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upload.wikimedia.org/wikipedia/bs/e/ec/Lisa_Simp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44208" y="2996952"/>
            <a:ext cx="194061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10.   Kip s lavljim tijelom, a ljudskom glavom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kiklop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minotaur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sfinga</a:t>
            </a:r>
            <a:endParaRPr lang="en-US" sz="28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pegas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_zEtN5C51qi0/TGuQQmlM6BI/AAAAAAAAAFU/MSPffpXtfXU/s1600/Tom-and-Jerry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512529" cy="3499595"/>
          </a:xfrm>
          <a:prstGeom prst="rect">
            <a:avLst/>
          </a:prstGeom>
          <a:noFill/>
        </p:spPr>
      </p:pic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2555776" y="299695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475656" y="242088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nathou.n.a.pic.centerblog.net/csvthc7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298132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475656" y="256490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nathou.n.a.pic.centerblog.net/csvthc7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298132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11.   Egipatsko pismo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hijeroglifi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vede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sanskrt</a:t>
            </a:r>
            <a:endParaRPr lang="en-US" sz="28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klinasto pismo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065015" cy="24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Custom 5">
            <a:hlinkClick r:id="" action="ppaction://hlinkshowjump?jump=previousslide" highlightClick="1"/>
          </p:cNvPr>
          <p:cNvSpPr/>
          <p:nvPr/>
        </p:nvSpPr>
        <p:spPr>
          <a:xfrm>
            <a:off x="1691680" y="256490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123728" y="191683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 descr="http://2.bp.blogspot.com/_u4QawH5OqrM/SxJOl_BqShI/AAAAAAAAASQ/88mx5KD5MCw/s1600/11177a_0_vuB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76225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12.   Najznačajniji grad Mezopotamije bio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 Babilon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 Ašur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 Ur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igh-tech.com/panther/images/panthm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6721" y="1733549"/>
            <a:ext cx="2717279" cy="5124451"/>
          </a:xfrm>
          <a:prstGeom prst="rect">
            <a:avLst/>
          </a:prstGeom>
          <a:noFill/>
        </p:spPr>
      </p:pic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539552" y="69269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043608" y="256490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nathou.n.a.pic.centerblog.net/csvthc7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298132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13.  Najstarije zakone na svijetu napisao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  Konfucije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  Nabukodonosor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  Hamurabi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rednja.hr/Photos/Razno/zekosla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24128" y="260648"/>
            <a:ext cx="3070770" cy="3192952"/>
          </a:xfrm>
          <a:prstGeom prst="rect">
            <a:avLst/>
          </a:prstGeom>
          <a:noFill/>
        </p:spPr>
      </p:pic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971600" y="407707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11760" y="278092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image.hotdog.hu/imagerotator/Eszmi/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848025" cy="28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2.   Mezopotamijom protječu rijeke ....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827584" y="2708920"/>
            <a:ext cx="792088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Eufrat i Nil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827584" y="3429000"/>
            <a:ext cx="792088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Eufrat i Tigris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827584" y="4149080"/>
            <a:ext cx="792088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Tigris i Nil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14.   Glasovno pismo izumili su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Feničani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Egipćani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Sumerani</a:t>
            </a:r>
            <a:endParaRPr lang="en-US" sz="28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Babilonci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0" y="62068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slike.gifmania.si/Gif-Animacije-The-Simpsons/Animirani-Gifi-Marge-Simpson/marge-simpso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3384376" cy="430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907704" y="213285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://upload.wikimedia.org/wikipedia/bs/e/ec/Lisa_Simp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173179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15.   Naselja osnovana izvan matičnog teritorija nazivaju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kamp naselja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kolonije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kolokvije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igh-tech.com/panther/images/panthm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49"/>
            <a:ext cx="2790825" cy="5124451"/>
          </a:xfrm>
          <a:prstGeom prst="rect">
            <a:avLst/>
          </a:prstGeom>
          <a:noFill/>
        </p:spPr>
      </p:pic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2267744" y="90872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835696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2.bp.blogspot.com/_u4QawH5OqrM/SxJOl_BqShI/AAAAAAAAASQ/88mx5KD5MCw/s1600/11177a_0_vuB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568" y="3429000"/>
            <a:ext cx="2745854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16.   Gornji i Donji Egipat ujedinili su se ....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3 500.god.pr. Krista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2 000.god.pr. Krista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3 000.god.pr. Krista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" action="ppaction://hlinkshowjump?jump=previousslide" highlightClick="1"/>
          </p:cNvPr>
          <p:cNvSpPr/>
          <p:nvPr/>
        </p:nvSpPr>
        <p:spPr>
          <a:xfrm>
            <a:off x="1259632" y="162880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5" y="3212976"/>
            <a:ext cx="26155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835696" y="350100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Miki-Maus/Mini-Maus/minnie-mouse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3710126" cy="233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17.   Minotaur je biće s 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 Tijelom čovjeka, glavom bika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 Tijelom bika, glavom čovjeka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 Jednim okom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3095328" y="198884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1.bp.blogspot.com/-aU6SYuuH0yE/TnjEU-QTd-I/AAAAAAAABGo/DYzAhWPTBUw/s300/ATT0000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27636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259632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2" name="Picture 4" descr="http://t2.gstatic.com/images?q=tbn:ANd9GcR6gaXIl01jzqC7_PUVmG1obEUKaAkxMizfgQ_HTLeyRGx8KZs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28392" cy="190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155679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Miki-Maus/Mini-Maus-Sport/minnie-mouse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16832"/>
            <a:ext cx="2448272" cy="381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18.   Najvažnija Fenička kolonija bila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Španjolska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Italija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Kartaga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0" y="170080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Slijo/Slijo-Slike/goofy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80361"/>
            <a:ext cx="3744416" cy="281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 descr="http://knowledgeoverflow.com/wp-content/uploads/2012/07/august311.gif?03f4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5586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4448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19.   Vrsta hrama karakteristična za Mezopotamiju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agora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zigurat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piramida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3095328" y="314096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abretelibro.com/foro/download/file.php?avatar=2596_12316646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2492657" cy="317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 descr="http://knowledgeoverflow.com/wp-content/uploads/2012/07/august311.gif?03f4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5586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20.   Prvi narod koji je počeo vjerovati u jednoga Boga bili su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 Egipćani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 Židovi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 Babilonci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3095328" y="299695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bobbysandhulive.com/wp-content/uploads/2010/04/bart-simpson-animation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736304" cy="342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105273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slike.gifmania.com.hr/Gif-Animacije-Disney/Gif-Slike-Disney-Znakova/Animirane-Gif-Miki-Maus/Miki-Mini-Maus/mickey-minni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3248997" cy="225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kul-tim.net/wp-content/uploads/2009/05/mikimaus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952328" cy="321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21.   Židove je u Obećanu zemlju odveo 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Nabukodonosor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Isus Krist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Abraham</a:t>
            </a:r>
            <a:endParaRPr lang="en-US" sz="2800" b="1" dirty="0"/>
          </a:p>
        </p:txBody>
      </p:sp>
      <p:sp>
        <p:nvSpPr>
          <p:cNvPr id="13" name="Action Button: Custom 12">
            <a:hlinkClick r:id="rId2" action="ppaction://hlinksldjump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Mojsije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0" y="191683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Stripovi/Gif-Slike-Garfield/Animirane-Gif-Garfield-Slike/garfield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236640" cy="323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3095328" y="98072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tatic.skynetblogs.be/media/1160/dyn001_original_170_196_gif_1082_b9b7ee4ef6f37e79820f9fd02a72528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240360" cy="3735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22. Sveta knjiga Židova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Kamasutra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Biblija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Kur’an</a:t>
            </a:r>
            <a:endParaRPr lang="en-US" sz="2800" b="1" dirty="0"/>
          </a:p>
        </p:txBody>
      </p:sp>
      <p:sp>
        <p:nvSpPr>
          <p:cNvPr id="13" name="Action Button: Custom 12">
            <a:hlinkClick r:id="rId2" action="ppaction://hlinksldjump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Tora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3095328" y="119675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mycartooncharactersplus.com/Looney-Tunes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9432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 descr="http://knowledgeoverflow.com/wp-content/uploads/2012/07/august311.gif?03f4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5586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23.   Perzijsku državu osnovao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 Hir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 Kir I.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 Kir II.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259632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2" name="Picture 4" descr="http://t2.gstatic.com/images?q=tbn:ANd9GcR6gaXIl01jzqC7_PUVmG1obEUKaAkxMizfgQ_HTLeyRGx8KZs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28392" cy="190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619672" y="263691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picgifs.com/clip-art/cartoons/smurfs/clip-art-smurfs-6081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112" y="908720"/>
            <a:ext cx="3407208" cy="232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3.   Prvo pismo izumili su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Feničani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Sumerani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Babilonci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04448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24.   Darije je perzijsku državu podijelio na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atrapije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satrapije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hatrapije</a:t>
            </a:r>
            <a:endParaRPr lang="en-US" sz="28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kolonije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331640" y="378904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Simpsoni/Gif-Slike-Homer-Simpson/homer-simpson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96" y="620688"/>
            <a:ext cx="2512292" cy="334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Slijo/Siljo-Glazba/goof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467544"/>
            <a:ext cx="4757381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25.   Najpoznatiji židovski vladar bio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Asurbanipal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Hamurabi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Salomon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342900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://www.klinfo.hr/modules/mod_category/data/14/4ffed5573c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033828" cy="207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26.   Indiju je osnovalo pleme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Kaldejaca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Arijaca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Ahejaca</a:t>
            </a:r>
            <a:endParaRPr lang="en-US" sz="2800" b="1" dirty="0"/>
          </a:p>
        </p:txBody>
      </p:sp>
      <p:sp>
        <p:nvSpPr>
          <p:cNvPr id="13" name="Action Button: Custom 12">
            <a:hlinkClick r:id="rId2" action="ppaction://hlinksldjump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Dravida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0" y="148478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si/Gif-Animacije-Looney-Tunes/Animirani-Gifi-Tweety/tweety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72200" y="2996952"/>
            <a:ext cx="2376264" cy="299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3095328" y="342900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http://www.crohr.com/wp-content/uploads/2009/08/majmu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35274"/>
            <a:ext cx="4176464" cy="289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27.   Perzijsku vjeru utemeljio je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Konfucije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Budha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Zoroaster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/>
          <p:nvPr/>
        </p:nvSpPr>
        <p:spPr>
          <a:xfrm>
            <a:off x="3095328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www.mycartooncharactersplus.com/Looney-Tunes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94322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0" y="321297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os-cazma.skole.hr/upload/os-cazma/images/static3/1481/Image/Animacija-macak_na_knjiz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4671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126876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http://slike.gifmania.com.hr/Gif-Animacije-Disney/Gif-Slike-Disney-Znakova/Animirane-Gif-Pasko-Patak/Pasko-Patak2/donald-duck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04864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28.   Kineska civilizacija razvila se uz rijeke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Tigris i Jangce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Ind i Jangce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Huangho i Ind</a:t>
            </a:r>
            <a:endParaRPr lang="en-US" sz="2800" b="1" dirty="0"/>
          </a:p>
        </p:txBody>
      </p:sp>
      <p:sp>
        <p:nvSpPr>
          <p:cNvPr id="13" name="Action Button: Custom 12">
            <a:hlinkClick r:id="rId2" action="ppaction://hlinksldjump" highlightClick="1"/>
          </p:cNvPr>
          <p:cNvSpPr/>
          <p:nvPr/>
        </p:nvSpPr>
        <p:spPr>
          <a:xfrm>
            <a:off x="1619672" y="486916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D)     </a:t>
            </a:r>
            <a:r>
              <a:rPr lang="en-US" sz="2800" b="1" dirty="0" err="1" smtClean="0"/>
              <a:t>Hoangho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Jangce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259632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2" name="Picture 4" descr="http://t2.gstatic.com/images?q=tbn:ANd9GcR6gaXIl01jzqC7_PUVmG1obEUKaAkxMizfgQ_HTLeyRGx8KZs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28392" cy="190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3095328" y="90872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rufiojones.files.wordpress.com/2011/06/goofy_on_head-siz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392488" cy="3644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29.   Najstariji gradovi nastali uz rijeku Ind jesu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Harappa i Mohenja Daro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2800" b="1" dirty="0" smtClean="0"/>
          </a:p>
          <a:p>
            <a:r>
              <a:rPr lang="hr-HR" sz="2800" b="1" dirty="0" smtClean="0"/>
              <a:t>B)   Harappa i Babilon</a:t>
            </a: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2800" b="1" dirty="0" smtClean="0"/>
          </a:p>
          <a:p>
            <a:r>
              <a:rPr lang="hr-HR" sz="2800" b="1" dirty="0" smtClean="0"/>
              <a:t>C)   Egipat i Mohenjo Daro</a:t>
            </a:r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3095328" y="1844824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img577.imageshack.us/img577/4724/61000pxgoofy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920717" cy="433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1268760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si/Gif-Animacije-Strip/Animirani-Gifi-Garfield/Animacija-Garfield-Pes/odie-garfield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56992"/>
            <a:ext cx="2648642" cy="285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13244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30.   Središnji gradski trg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akropola</a:t>
            </a:r>
            <a:endParaRPr lang="en-US" sz="2800" b="1" dirty="0"/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agora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bedemi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259632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2" name="Picture 4" descr="http://t2.gstatic.com/images?q=tbn:ANd9GcR6gaXIl01jzqC7_PUVmG1obEUKaAkxMizfgQ_HTLeyRGx8KZs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28392" cy="190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1619672" y="213285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2" name="AutoShape 2" descr="data:image/jpeg;base64,/9j/4AAQSkZJRgABAQAAAQABAAD/2wCEAAkGBhQSERUUEhQVFRUUFxgWFxcVFhccFxgcHRcXGRgYFBcXHCchHBwkGRcYHy8gJCcpLCwsHCAyNTAqNSYrLCkBCQoKDgwOGg8PGi0lHyQsLCkqKikqLTQqLywwKSoxLywpLCwpLCw0LiwsKSwsLCwpLCwuKSwsLCwsLCwsLCwsLP/AABEIALsBDQMBIgACEQEDEQH/xAAcAAACAgMBAQAAAAAAAAAAAAAABgUHAQMEAgj/xABREAACAQMCAwUEBgQICgkFAAABAgMABBEFEgYhMRNBUWFxByKBkRQyQlKhsSNicoIWNFOUssHR1AgVM0NEg6Kzw+ElNXN0kpO00/AkVGSFwv/EABsBAAIDAQEBAAAAAAAAAAAAAAAFAwQGAgEH/8QAOhEAAQMCAwQIBQMDBAMAAAAAAQACAwQREiExBRNBUSJhcZGhseHwFBWBwdEjMjMGkvEkNHKCNUJD/9oADAMBAAIRAxEAPwC8aKKKEIooooQiiiihCKKKKEIooooQiiiihCKKKKEIoooNCFA8UcYQ2KpvDSSynbFDGMySH9UdwGebHkKXzxxqCgu+nx7BzKJchpsd+Bs2lvLNRaXSzapdTPzMT/Ro8/ZVAN231dmPyphZe8Vldp7ckp591E0WGt+PYmLaOzQ53HNMHD+vRXluk8BJR84yMMCDhlYdxBBFSNIvsrTaL9B9VL6XaPDKxsQPiTT1WnjfjYHcxdUHDCSEUVjNQei8aW11NJBG5WeIkPDIpSQY7wrdR05jI5jxrtcqdqvvbNxw+n2aiA7Z7hiiN3ooALsPPmAPXPdVg1Q/+EJNuuoY/uWzuPItKBn/AGK8JsF2xpebBV9p3G2pQybku7jORnfIzqc8xuVyQQat/wBn/twW4YQX6rDLnaJRkRMegD5+ox+R8qpq7sTuIHfCjj1GP+dSmj3CC6t2dQYbpRFKpHI5wMn0ODmqzqiwuBfL7Ji+gwg3Onle3hl3r6qBqD4g45srJgt1cJGxGQp3FseO1QTjzqtTxhPoytAN1xDIMWu9stC/TY5PNoxnI7+WO+qi1V3nklllYvLJKFLseZP2j6eXcMV1FUxysD2HIqr8JJc5aL6z0biK3u03200co79jAkftDqPiKka+ReCi0d6gSV4XclI5kONrZ93I6MpIwVPLnX0XwVxi87ta3YVLuJdx2/UmToJY89PNe4/h3vWY8F87X+ihdE5ouU30UUVKo0UUUUIRRRRQhFFFFCEUUUUIRRRRQhFFFFCEUUUUIRRRWDQhcmqavDbRmSeRIkHVnYAenPqfKl8e0+xPR5iv3xbXGwjxDdn086UfpK3l/PPPh1t5Xgt0bmqCM4ZwOm9nBOeuMCmZhuUgMRkEZU8xnvGe+s3X7dFNLumsvbUlXm0ZwhzuKr+84ggGpzCCVXjuSJkKk/WKgSIwIBDbl3YPjTZZ6t7uDShq+nlJlS6CzRu21J8BZFYn3Q5Hf+sPjTNbaUQoGSfM9T60n2k6GYiW37s+rv8Asn8TW7oMedNFL+ymQGO9I5H6dMT8VjI/Cnqqp4dumsNURCf0GoZUj7syL7p/eX3fPl4VaNxAHRlJIDAglWKsMjHusvMHzHMVsqKVssDHN0sPBZqqZglcEp6zwE3aNPY3U1rOTuI3F4HOc4kibPI+XTwpU1EyXkyw3KLYavD79rcIf0Nxj7Kt1KkdUOSPmtNU/s1AO63vb+Bx3i5eRT+0kuQahOJ9NuFh7PVCtzbAgre269ncWrDG2aSMEjaD1ZOgzkYq0q6auB+KvpsDdovZ3EDGG4j+5IvUj9Vuo+XdVX+2+236igxndZHHqJZP+VE3tANnd7kC3N0qNb3TIwEE6rhre53jIDgEqw82HcKgZr++1q6WY9mqxqY9wUiNQTkhcks5z5/Kq9RK1kZLjZX6KMiVryOiuBLM9opI90RbD656VG3OmN9FVcEOjFh49Tjp8Ksix9mcB/y8k0p/b2r8FX+2teteziCOJntpZImUFvefdGcfeB6eoNZxm1IMYYHcuBt7z5LSSVMT7swGxBGuedurqHFKN9rpu+zdv81DvYfrsMfkDUNBZHdbIR96Vvzrbw+5AkURySsWPKJC4xz5A/OpSSXYweaGaHltBkjYLjOeuOXOmH8RLGDLh4/ldw7mRjMbgDxH/YX8AErXELKispOVmfaR1BBzy+VXRrKPcWdvf2vu3MCrPGR3gqDLEfFSMjHl51W8lkNsYX3h2u4kee493rVk+zCctp4U/wCakliHoG3DP/jqhtSdzGMnZqx3geHgl1ZSbpwvoQB4BWPwtr6XtpFcJyEi5I+6w5Op9GBFStV17Kpeymv7PoscwnjH6so5geQZfxqxa00UgkYHjQi6zsjMDi3kiiiipFwiiiihCKKKKEIrGa0316kMbySMFSNSzMegAGSaq172fVTvnd4LVv8AJ28TFWde5rhxzOR9gYA/OtU1UdMzHIclLFC6U2anfiDj+xssCe4QMeiLl3P7qAkfHFREntWjA3fQtQKffFuMeu3fux8K4YeDLJF2raw480BPxJyTXZp2lJBkR7gpxhCxKL5oGzt9AceVZyT+pWf/ADZ3+itijFsyprhvj2zviVglBkAyYnBSQePuN1+GaYarLiPhCK6w65huE5xzx8pFYdMkY3Dyru9n/G0zyvYagALuIblcfVnT7y/rAdf6sEU32ftSKtHRycNR+FWlgMfYn+iiimqgRWu4mCIzMcKoLE+AAyT8q2Vxa1Zma3miU4MkUiAnplkKjPzoQqGXWmSaa47NktLuZ5YmI+puPWQD6obqPCma3147eRyD3jp86j+FdSBtlhlUbogYJEYdCnusCO/pXqTg21J3RtLDk5IikIU/A5x8KxNW+OSVwmbY34C4K2EHQja1zbtsLLl4n1UNCVPNpCFQd5YkYx6HnT1p0oKjvOOdVlxXw7FFC0yNIZYtrK7uWPJhy8Pwpo07VCFUnlkA/MVWq4Gvp27o5XP2Uj4jNcAWta3iu3ihc3OnbfrC+h+XPP4Vaq1UFvcdvqenoc4EzycvFIXYZ+OKtyedUQs5CqoLMT0AAySfICtNsRhjpGg8z5rN7QZu5cJ5LVqGoRwRtLK6pGg3MzHAAqhOMfatNqLtb226K2OQcHbJKp6mVvsIRn3RzPf5a+MeMZNVLFCxhBPYWyKWY88dtOqZOcZIU8h+as2mIpEUZO9mCYYFWU9XZ1PPOPlTB84FwFLS0OIh7yLa2vn7KktB0gXDbcYt0ODt5dqR1wfu/nVo6fEsaKqgKqjAAGAB5Uu6PbLGqoowFGBUxcXGFrFV8zp34RotI+C1m8feQ6lv1HXEgRndsKvPP9Q8+6l+1tpNQIkugVgHNLfON3g02OvkvdUTI5vLnB/yNuQSO5pO4Hx2j8TThp7c68dGKRnR/eRryHV1qEwAgngpnTrdEAVFCgdAoAHyFdc0QYYIBB6g9D6iuaE4r089I3Yi7FfNUS3PJV3xlw6townhG2J22yRj6qk/VdR3c+RFTHsvlAiuk+7cFvg8aY/FTW/jzDWM+e5M/EEEV59mWkyRW7vKAHnZXwD0ULhc+fU/EU9knMmznGQ53A6zYg+V13K47trDwN/P0Ujw1KU10juntGB9UdSPwJq0KqjUdQSy1G1upuUIEsMjgE7N4GwsAPq5GPLNTnEnGjyKVspYYoVOJr+YjsI/1LfPKaXr0yoOAefTVbIkD6OM9VkjrQN6SONvJNOr8R21qu65njiB6b3AJ9B1PwrvhmDqGU5VgCD4gjIPyqodLuraJjLp9hd6pctzN3cKQrHvKyzDA9FUetTsXEmusM/4rgXya6UH4+9TWypqxKKKK8QiiisGhCrn2v6wXhXT7dgbi4Klx3JEpyzSeAJAA8edQmjcErgGeWaV/EyOqjyVUIwKj9JuDNLNeP8AXuJHPoisVjUeQVRTba3gx1rGbYr5HPwRZAZX4rRU9IYoQ7ic1IWtsI1CgswHQuxY+m48z8a3Vxrd1vWeso8OJuUFhGq20rcdaS+xLy25XNoe0Qj7SjmyNjqCM8vUd9MvbitMs4IxU9LM+nlbK3h7suXR4xYhMPCXESX1nFcpyEi81+6w5OvwYEVMVWPssk+jXl5Y9EJF1CPBW92RR5A7as6vqcUjZWB7dCLpFIwscWngisNWaKkXC+f+I9OkbVL54pBHIJgNhUbGXs0Klh1yRz3etdFvJdgc7cMfFJVC/J8EVYfHPALXTrcWzrFcKu07gezlUcwsmOYIPRueOnpWt3xFLZnZeW80DA4yVzGx/UkHJgaQ19NO5xc1ocPEd1lpqGri3QYHYXDnoVz8T6ZdNbtJIY0WPD9kpLFtpBO9unwFdeoXO607VDtOxZB8g2D4juxXFfavNeAxIjRxNyd3GCwzzVB15+NS/wBCEkfZ4wuAvLwHd8uVLHEsawSWBBvYcBlqmsLHkuffLn36Lp4WP/S9ifFbj/c5p04/mM7w6eMqlyGkuHHUQxlcop8XdlX0zSNE3Y6jpz9wn7L/AMxCg/Ou32hapImtIUAdUswrxn7avI+4Z6A8lxnwpxTyH4Elhzzt3rP10Tpa3CBe4HknK3+jWcSRxKIlDKqJGvN2PRfFicZJPgSTyJpD9oOlT3OqL9FhV3gtRK4GBI6tIUwpPIlccgcd/XpXri3UElgiWLtI37SNUKsVZd+IyBtPP3WIpwijEGrWzc9lxayWwJP24mWWME+JTtPlSjZg/VbvCeliBBUMzH0pDxkdR3qvdG1ZWJBBV1OHRgVdD3hlPMGujW9TCRO/3VJ/DkPnVg+0LgRL2FpIVCXiLmKUcmJHSNz3qRy59M5qidYuLxIniu7aaPBUM5jcL9YfWONvPxBwavy7JtKHtzHJNYNrxyNJkydbLkT9k2cOWfZW65+s3vufFm5n+z4Uxaa1L1jqkciZjcEY7jzHkR3V32t3jvpJUsc8uLhmSnO6DorNTT2wrinvefI1GyahWlJCTVGOntmVXZS2zK0cb3JFjKO9gF+bAU1afchIx3BVA9AB/wAqQ+Lbne8FuO9xI37Kc+fqa7Na1p4bctHzZcMQRyK5Ab061cfSmSGOMcST5D7Ku+HGHO4BcfHXEvaF0QK4RVlHPKSxkYcH0PPlXr2YWBvJHhWdEMCrJbtJCJ5FjYkFYRM5SMK3I7UySetI00jxSliMpFL8OylycY8MZ+dTHBOomx1GFy2EiuOxc4/zUwwCfLPvVrKKFtO0Mbp79/VJKzpttbT39j3K4rzgvVesOsPnwktosfNeg+FccCcRwe6TY3Q7nYlCPUAJ+VWSKzTK6ToooooQisGs0UIVGXEf0O6ks5PdwzPAx5LJGzFl2nxXJUjyrtlvRGu5yFA7ycVaHEXC9vfRdlcxiRQcjqGU+KMOYPpSzp/sYsIpA7dtPt5hJ5S8YPd7oAz6HIpLUbJbLIXg2B1H4TyDa5ZGGPbe3FKHDPE4ue0KA7UfaCe/lnPlTJ9K5VA6lafRtWvItu1ZhHcR45AgrsfHo4Nb3krNbQpGxzlgGXBNaf8A1EYeeKl/pY8a8PdioXtzWe2zVL4cBWvhV6S57PVbCYctztbv5iRTtB/f506cQ+0SKCXsIEa6ue+KIjEf/bSHknpzPlVW6hwvLcum6Zhh92VJXYBzHZqOrdPeJpy0TTYrZNkQwOrEnLMe9nY8yfOtC3ajaKmEbek7wHaklXRY5sXCy6H1PVpfe7W1tx3RrE0p/edmHP0FdGl8fywypBqaInaHbHcxZELN92QNzjY93PB8q6VuBitGo2EdxG0cqh0YYINLYP6hqGy3mzbyt5Kq+kZa1rJ6Brm1PS4riJop0WSNxhlYZB/5+fUUhcC649pONOuX3RkE2crnmQOsDHvZRzHiOXhXfxd7S1t5Db2kf0q670U/o4vOZ+79nr44rbxzxvjErT0dbpa6JzX4LZquNf4Z+gak0CvKsDoJYFLZXwdMnrtPxxipK1123Qe/NECPF1z8s1sueGZr5xLqU7SkfVhj9yKPPUDHM92T1Piam9P4dtoRiOGNf3AT8SedZHaVZSyP6JJ7NO/0Wlp5pI4BG4Z9qS+IuIrdkWSKaMvDJHMoDc8o4PSt/tf1LsdSjuE5pPaIUbqpw7Hl4+6R8xTbf8LWsv8AlIImz37AD8wM0m8S+ytHXNtIyFQdsbsWT0Unmv41Y2ftKkEe4dcA89PBVpt66RsrNQuSPiCOWS3IOALiInPLkJFGfTmKtW905buIRuzI6OskUifWjkX6rrnkcZPI8iCRVFadYCMNDMGjn/W78dDGfTwqydI4+iEQNw3ZSoAGXBO4/eiABLA+HUd9RVsLmOa+nB6J4dfEdSsVbHTRtldxFjbgeRUuOKb6a5No7pbtBtWSSEKxmLDcpTtVIiXbgkYY5OM4FY410rUTYzQrMlwHAI7VFSQFWDrseMBCcqBhlHrSfxFxIZpFuLWCZJhgM8gVY5EHQSICWJH2W5EdPSS0ji6+u4F2Wsj7sqCskezIODuZiCuD4j55rQQVd4g6XI8cxql/wjWtGMYesg59id5OEtP1WBLjslDSruEsX6OVW6MGZcZZWyCGB5g5FVnN7NdZgnKRCOeLPuyGRFBGeRcFgwOOoAPlmnjQNDvrAGWNkmMzvLcWpbC7mOQbaVhyYAAEN7r/AKvI1OL7RoFH/wBRDd258JbWUj4PCrqfnUrZaepGRBVBk0sB/TcR2KvG4V1SP69mJPOGaI/7LFTXPc38lshe4tbqJVxudoTsGSAMuuV6kDrVkSe0q3blbxXdy33YrWYc+7c8qoqjzJriXTZ7uUT6gFSKMhobRG3KrD/OXDjAkcdygbV8zS6tgooWFz+4HNMWbWqiLEg/T8KvdK4N1C4ka67FE7QDs+2l2kJ9kbVViM9eeKmrGGSKXsLuLYzg7DkNHJj6wRvED7JAOKdpOI4t20HJ7UQkeDFN4B/dx86iePSFsS4AUwSQvFjxEiLjGOXJmXHgaQvqN+QxzbXyFr3HLipI62f9jtD1KI1vhSKeKZdqh5UC7sdCudh+BpS4q4S7KC5kH8jDj9qM4JHwxTzqGtRxD3mAznHngZP4Ui65xes0JQDKzROefXIxy/OjZ7qrELXw3/H4V7cl7Ti9+7+Kvfh6+7a0glP+chjc+rIpP4mpGl72evnS7I//AI0X9ACmGt2smiiiihCKKKKEIooooQlfjXgoXwjdJDDcQkmKQDIwcbkkXPNDgeY/OvOJrW90+NJbmGJot4R5IZGOzPIMVZAQCfWrrqP1/R0uraW3kGVlRkPlkcj6g4PwqtPSxT5vGat09ZLBkw5KoHkyMjvqMudYMbKiK0kr/UjXqfXwHnUXBqjwwvA4zcQObfZ3s4bauB5/1VYnCHCC2ql5D2lxIAZHPd+ongo/GsjUBlGCZRfOwHP0Wsl2g3dDd6kX7PVQC2+p7dwjtl/UZ3LfMcqjLjiueFsXdu8Y++nvJ+HdVoSrUPq9krKcgH1qhDXse60kYt1ZFU4pHF2vkVAaRxOky7on3Ade4j1Bpis9R3VWWs6ULV/pNuNu0/pEHRl78Dux1pl0nVBIquhyrDIP9tWqqjjc3HHofA8ir263l2PAxDloRzCnuJNES7hKPy+0rD6ysOjA1BcAwrFC8RXbNG5E2erNnIck9QV5imS1uNwwaXeI1NtKt4gJVRsnVerJ9lvVWPyJqvTOe+N1KTrmO3l9fOyouiDXYiM/smsV7BqO0jV1myMMrL1VxhgD0PgQfEcqkqWyscx2FwsV6Ssg1gitgSvBFRrgWULxHw5HdR7XHMc1YfWU+KmkuyV4ZuwuBluqSYwHHl4N5VZhFLXGGjmaEheTr7yHwYcxz/Cm1DVEfovPRPgrUD3Mdcf598ER2isvICo21ml06YyxKXhkI7aJevlJGOm4d47686JrG9FJ69GH3WHJgfjTAMOtTOLoHFrxcHIhWJ2CRlnZtOd+Sa9G4liuIw8bBlPeOo8mHUHyNSyXAPQ1Tl/oLxydtbOYZe8r0bydejD1rut+PJ4xi4tmOPtwEMD57G5j5mozTOPSgNxyORH595JFNQPabtFxzCtRrkd5qD4g15IYnkc4RBk+Z7lHmTyHrSifaJCR7sdyzdy9kR6ZJOBUVdRTXjrJcAJGnNIQSQD9+Q9C34CuW0shdefJviexeQUTnu6uZXTw5cWwX6RdnbcCR5WO6QjLZCnYuQSqnaDjkKxrWvLeOiR7hbxP2rs4I7RxkqAG5hAefPHpyqMXh1bu5MbFkjhC7mQ4ZyRkID3ADn8ak7/2YxBc20sqMPsyNvjbHPDrjODTBz6dsgMjyHHTk2/vLkr0jIopcmkgdfokviG4dptyM0qKZG3KjMoym0JkcuufnUdoOk3Fyii3iaQxxyISCoAL567iOg8Kt7h3XtytDKgiliO1o1+rj7LR/qkfKuDXNP8AoswvrcbcYFwi8ldD1fA+0vXPfVhm0iw7jBZ3/qScjy0trfJQSY3vxc/T8Jl4P43it4bazu45LSRIo4g0oXsXZVA9yZSVBOCcNirABqvnSK7hKOA8ci8wehBHUeB86xwbxELIS2V3Lyt9ht5G6vC+7areJQqy58MUx2ZtX4wmN4s8cOaTVFMYlYdFFFO1URRWM0ZoQs0UUUIRWu4nVFZnIVVBZiTgAAZJJ8AK2VXftM1FriWDTImx2/6S6K9VgU9M9xduXw864kkbGwvdoMyvWtLjYJe4d0tb2/n1VowiSNi3UjmQAF7ZvNgOXqacLm6CCtkcaogVQFVQAAOgAGAB8KW9dveeM180nnftCpL3acByC0VHTYiGBbLvXsGuaXWgymlu10+TULxLSJioH6S4kHVIwRkKfvNkAevhmmDir2TzQfpdMd3Uc3tpX3E/9i7d/wCqx9D3U+g2JjiDxrwVuWqpaeXdOBy1I4JP4lu2MRRPrSMI19WOK86ZYmxmWEktFKPdY90gHvL8eoritbkS3luhDKY2dpEZSGRlHIOD0INN+pWKzDDZ5EMCOoIOQVNSyu3AbC8ZG9/Id1ldJE0pkjOlgDw5nvupGxY1LNAHUhhkEYI8airRcYqZgPKs3ObG4UVRrks2mnKgUKB7qhQe/AxgZ+FdO2sRtXsNVNznONylzibrOyvLCvW7wryxrlchaGrluo812muaZqmYbFWoyki94ZId5ItqyF9ynGPDcr46g8z8e6piMlakLh64pWpq6ofKAH52TGPsXp7gY51yiVWrk1e1kkUdk+1ge8e63iGpcitbm23EbHBbJjGRjx2E/lVmGma9tw4A8lIBhOQP0TogUVq1HVViQtgnHcoy3wFK6cWxnkxMb/dk5c/XpS7rV408iL2e5mO1DFL18ByHnViDZrnv/U0VeoljYzGDfqTLoOtMlw5YnbMQysy7eeMbcHyx686sOxv94pL4f9mKKga6keR+R2hmCqfI9SR405W1iE6d1UdpSUz3fpm5HVkqgkEjLOFioHiKPZdwSL1cPG2O8Abhn0IPzqbZO0hZWGdylTnzGKLyBWIJAJXOPLPWtct4FGBVV0hexgGo4/VSYcTQ0DNeeGo2jjRW5FVUEeYABqF4tgku7spbpvMEUYkwM4LtIyg48hn416u+JtjCOFDNPJyjiTmzHzx0HeTVh+z/AITazgdpmD3Nw3azsOmfsovkoOPnWg2TRONQap4ytl1kpXtOUMOEfuUjxRxTDYw9rKSSTtjRebyOeiIO8n8KQ5Dqd978t0bJD0gtgN4HdvmPMt445VwcS68st/cXEhzFZEwQDlgMAO2YeLF/cHpUhwuWCdrMcyyc2z0QdVjQdwA+Zyam2ttCWIFsJtbK/M8h2cSqsFFdge7isfwIbr/jDUd33vpR/LGK9roN/H/ktVuOXTtkjlB9c116drDXE7iPAhi90t1Mkneq+Cryye88ugqXNZt21K6E2dIb/Q/ZdGnZyUHHr+tQfWS0vFB7i0MhHx90VJW/tTVAPplnd2p72MZkiH78WT/s114oq3F/UlQ3+RoPgff0UbqRh0XNqftatAqi0dbqWQkLGrhMY6mRnHujywSe4Up6LfyJeT3F7Hse7dQsiNuiQABUi3dV9SME0z3WhW8pzJBE58WRSfmRmtj2KBNm0bMY245Y8MeFdVm3G1TN1hsDrz+h9FLDTtj11W26fCmkLiO82B3PRQT8qa9QvQowKUtYsfpEbx5xvBGfDwpfs9ga7E7T7J9RMcxpcNeCefZFw2beyE0gHbXZE7nwUjMSZ8lOceLGnqkzgDjZLmNbaT9HdwoFeM8twUBe0i7mQ4zy5jPxLi8gAySAPE8hX0hpFhbRYyTFiOPXiqZ44iB184UA/Q0JIAyTvYZY95wAPQCvOcGujjJl/wAfKQykSWYHJgeayNy5eWDRPFWU2uf9TnyC1ux3jcBvWVut3qSt5KhonxXVDc4NIpGXV2WO6mkeve+uSK4BFe+1FUS0pc5ma6lNYZ60iSsM9c2XODNeia5pK9Nc1yXFwKnY03U7GG657k1wSGt8s1c8rcqvsFk0jbYL1G/OvdxZbxXCsuDUrYXANdvBZ0gvZQWdJqXL3SQeTKGHmMj8aX9G7KO6jcoIyjMjjuBYe43ofHzqyryw3DIFJPE+hOP00a7ioxInc6dSD5jrTGjqhIN2465KtM9srQ+wuNcs09w3ZxWue8NRns2ZpbLexJxI6rnqFBGBk9cdKmr2IDupNKxsUzo7Zg2VSKSN5uAlXUOKgjBQkjsWCAKp5sTgDc2BzNTlp7P9Rusds0dnGeoUiWY+XL3F+ZqK1SLfcWKDq95B8g24/gKvEVrNmUsD4xKW59aXbSrJY37thsLcNe9L/C3A1tYA9ihMjDDzSHdK/q3cPIYFMNFFPVnySTcr5m0y47YW6Nz3SSzSA95Dsef7zDl5UycSayYbZtpw74jT1bl/aa5+KuDn0/UxIP4rcM/ZEfYdvfaNvDmCR5ehqP4mJMlqM+6Zlz6939dZqrgHxTQ7TN3mVr6V7ZaXE3XIeAHqnrheMQxJGOiAD18T8TzpkzSfY3O2pP8AxryrJ1MTnyF3NE9McXRU4XHjWaTpuJVEyxFsO+So8cdal4dR5dahfSPYATxULqVwUu0oFctxd8qhrzWMVGS6xnvqWOjcc1YioXnMrs1CTJ60uXuvCNxHGjSzN0jQZPqfAeZrHEnEAhgZx16L6npSzwDbF7pDK7je2/Ymd7494GXwjBGcHrWhpaQbl0kmg0HNSVNQYLQsGZ8AuviTTtSDxz7DEyAsrQtziGOe+YEY5E9+OtLtjYS3MuJJ+1Y9zGWb57c/nX0DcRK6FXUMpGCGAIPkQaUboNbTSOis+4chujSNAOiqo6n9YiuqPbDnRmMNAI0tp4pR8KZ5cTsytOlcBW0KAyRxyPy97YV/DcakZwoACjAHIVAPx7EMiQlHHVPrH4beRrm/hfvyY4J359QmPzNVnU1XK7FJc+X04JtA2OLK47Ap1q8iUg1FHiEge/b3KY55MLY+YzWbbXYZThXBPgeR+Rrz4eQC5amDJo35AhT0N1XQtyaiBcADOa5LTiBXlKKR7vdzDZ+PIioBTueCQNEPibftTQLuvDXtR6yV5d8VAIgoxAF1vc8q53mNaY5sjI/GvEr1KIwDZTMjA0Xp5hXFNc86htZ1B0f3Azcj4BBz+szVx2+ug8yRhfrP0TP3U72NNI6N2EO1XYmjY7C45+/fUp+9udiF+4Yz6ePwrGi6zuZlPJkOCPL7JHkRXCdfTaA4xuBJU9y+L+GfCuez4Su1gbU4oyIM8ojne0IHOYD7oIzjw59BViKiMrHNIseBVOrro4S25yJsfz9MlZFlMGGDWdXxHBLJj6kbt8lJ/Ol7RNYDqrKwKnvpvtJww51mZmOgkuRxzCqVLCzNuhWnhbR/otnDFjmiDd+0eb/7RNc2rS91Tsh5Ut6o2TUELzLMXu1Juq9E3pLg0KDttYs16iJZpz8E2qf/ABMKuUVVvsstO0v7yfuiSO3U+Z/SP+S1aVfRqCPd07R1X70k2k/HUutwy7kUUUVdS9fO3HXH+pX0bRrahLZjy2p2jHaxwS5zg5H2QCPGlW61i7MG2aB8oQwkKuNpXoW5YNWPw1/Fk/f/AKbVKZrLz7WtIWujBwk2zWkp6FzWXY8jEBlZKWicYW8sY3yLG+PeVjjn5HoRWzVeMreEH3w57gnPPx6CmgCvWKVGohL8WA25YvRNQZQ22IX529VROo67JLP22SGByuD9XwApr032mPgLLEXbplDzP7vj6VZeKMVdl2pDK0NdDpp0vRUI6WaNxeJddcvVVjq+rXtywSG3mjDd5Ugn4kACsW/BupHrMi+TTjP4Zq0QKK4btbA3CyMAd6kfTSSOxOkd9MvJVc/Blws8CXUqushcja7MAVXPPIA/+Gmjh3h82sisrA8jvOPedj0GT0UeA8qkuJbRjGssalpLdu1VR1YYIdPihOPMCi1u1kQPGcq3MH+ojuIPIjuNdTVsk8QIsAbggaX/AMKSlgY1zmOzOoJ1t795piS7yKXOLdHnni2wsASRnnjI78nrjHhXVHPiu+K9B60ojxQPD2DRTPhLb2VL32jPE5HvvjkWQbI8943t1p99n3D4K9pJHDjuIlaR89RnntX86lOI9GS52ZCttbo5bYPFiqkbm6DBOKnLaVI0CqAAowABgfAU2rNpGWnDW/uOqWtpnMfiCzrGBHjtuxJ6N7n5PyNVzr2hdpuJvoJDjl2gjDDzDIcj5U38SXMZA3W/b8jjCocfFzy+FIOoNFz/AOjWHmMf/wA15stjmtuPJv3N1I6M6H7/AGBUa11PDGVlxNF95Hzjw94f1128O6iA4zJNg/ZdMjn094CoDUYUA5QzRA+JyPxqR4anOBhp8A4woVl68sA9K0EkYMRPP31rmnmcKgMccgMvZwnvurJjfIpe4m1XauwBGz1DSBD5YqdklVI9ze6MZ97lj1qu9av+0c5Nq/cG55H/AM+NJKCDHJiOgTeqnDIzbU6Ka0TX+YQmNQeiqzO/zFMrJnpVc2NwE5CUfswR8z+8RTZYcUxRoO1YIAMAM26Q47yF6VarKU3xRhR0ta3B+oRf6fb0URxS67tm2R25e6pIX1OOtL0lz2ZBchnX6sY+onmfE+XzNdvFHFInbERdV6dwz8BSyTTeliIiAeLdSQbQrmumLozfr4ev17k78AJYvOZtUulSMHPY7ZWMpHTtCiEBB93OT05Cr0T2uaRjAu4wMYA7OUDHhjZ+FfNOl8KXdycQW00nmsbY+LYwKsLQv8Hm7lTdcSpbkjkuN7fvbSAPmau2ASVzi43JXNxLqNjaXPa6dcJLbzNl4FDAwt1ygYD3D4d3TpjDnouqhkDKcqwyCKgj/g2z/wD3kX/lv/bUTecD6rpEn6ONrmE88wqzKf2lxuQ/D4mlG0NmipGJv7vNN6LaOBu6lzbw6vRWcb7lS3ruqCON5D9kE/2VFWnGG5ffhuEPeDE5/IUp8Wa1cXBCRQTKgOc9m+SR07qQUmyZd7ZzbDiU1NTBBGXtcCeACvv2WaI1tp6GQYluCbiTPcZMEA+iBR65pvr5NtLvWnOYm1Fv2TcGn7gj+Ehmj3mUQ7hvN2Fxtz73Jv0mcdMVtgLBZIm5uVelFYFZoXipPhv+LJ6v/TapOozhr+LJ6v8A02qTr55Vfzv/AOR81t4P4m9g8l6FGa816AqspVmgUUV4vFnNZFeQKzQhZqEvdMkjkMtuA4c5lhJAye+SJjyDkAZU8mx1BqbArOKkjlMZuPqCo3Nv1HmoO01KOUlVbDr9aNgQ6/tKef8AVXVsIr0/D0N5fWscwb3hN7yMVf3UDD3l54B54rbxhwi9iYPo9zIVmlMe2cB8YikkyGGG+xj406ZQmaDfsNhnkeFutV/mW7l3LxnzHWuVpDWozmuVkvB9iCQeTsp+TA15MtzjnbD4TJj8RVQRci3vCZNqGcQe4/hc2rPI31Zuzx+qp/OlLUZxk771sjlhQM/7NMl9ossuSbOMse9pV/NedRr8D3LfVS1iz4ZYj4lT+FNqZ0UY6TgP7fUqnVTYv2Nv/f5ZDxSbqdyh5K8r+bn8hXvhvTHuLhIlYqGPvMM+6O8kAjupvtfZUxbM04PiEU5+bf2U4aJw7DariJeZ6sebH1P9VWKjasETCIziPgkrKGaaTHIMI99qi4+AMDH0skDxSf8ALt68t7NoSctJEx8TFP8A1XFNNehSYbXqBpbuTJ2zoXCxv3pdg4At1OcWx8jDdYPri6FS9losUX1IdM/esZWPze5Jrror35zVcx3Ln5ZB1962KSOkemD/APXN/wC/XXFrE6/VNgvpYyj8riuEVmj5zVcx3Ln5ZB196lv4U3n8tafzWf8AvNH8Krz+WtP5pP8A3momivPnVVzHcj5ZB196lv4VXn8tafzSf+80fwqvP5a0/mk/95qJoo+dVXMdyPlkHI96lv4VXv8ALWn80n/vVA4pvP5a0/mk/wDeqiaKPnNVzHcj5ZByPepf+FN5/LWn80n/ALzR/Cm8/lrT+aT/AN5qIorz5zVcx3Lz5ZB196l/4U3n8vafzSf+81ql9qyWnu3+Pe5xyW6NtfH1g0bsShXK/aYHd3YIqNpB9qn+j/63/hVdodqTzTtjfaxvw6lWqtnwxxF7b5flNHDX8WT1f+m1SgFRfDX8WT9/+m1SopLVfzP/AOR803p/4m9gRis1g1mqqlRWcUCihCKzigVmvF4iisigV4vFnRv+tLP9m4/3YqY9qH+g/wDeW/8AS3FRGjf9aWf7Nx/uhUv7UP8AQf8AvLf+luK2NF/409jvus5Uf74drfsl6iiisktOiiiiheIoorIoXSBWaKK8XiKyKBWaF4iiigV4hZAoNFFC8RWKzQKEINAoooQgUVjNGaELNIHtU/0f/W/8Kn7NIXtV/wBH/wBb/wAKmOy/9036+RVKu/gd9PM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hQSERUUEhQVFRUUFxgWFxcVFhccFxgcHRcXGRgYFBcXHCchHBwkGRcYHy8gJCcpLCwsHCAyNTAqNSYrLCkBCQoKDgwOGg8PGi0lHyQsLCkqKikqLTQqLywwKSoxLywpLCwpLCw0LiwsKSwsLCwpLCwuKSwsLCwsLCwsLCwsLP/AABEIALsBDQMBIgACEQEDEQH/xAAcAAACAgMBAQAAAAAAAAAAAAAABgUHAQMEAgj/xABREAACAQMCAwUEBgQICgkFAAABAgMABBEFEgYhMRNBUWFxByKBkRQyQlKhsSNicoIWNFOUssHR1AgVM0NEg6Kzw+ElNXN0kpO00/AkVGSFwv/EABsBAAIDAQEBAAAAAAAAAAAAAAAFAwQGAgEH/8QAOhEAAQMCAwQIBQMDBAMAAAAAAQACAwQREiExBRNBUSJhcZGhseHwFBWBwdEjMjMGkvEkNHKCNUJD/9oADAMBAAIRAxEAPwC8aKKKEIooooQiiiihCKKKKEIooooQiiiihCKKKKEIoooNCFA8UcYQ2KpvDSSynbFDGMySH9UdwGebHkKXzxxqCgu+nx7BzKJchpsd+Bs2lvLNRaXSzapdTPzMT/Ro8/ZVAN231dmPyphZe8Vldp7ckp591E0WGt+PYmLaOzQ53HNMHD+vRXluk8BJR84yMMCDhlYdxBBFSNIvsrTaL9B9VL6XaPDKxsQPiTT1WnjfjYHcxdUHDCSEUVjNQei8aW11NJBG5WeIkPDIpSQY7wrdR05jI5jxrtcqdqvvbNxw+n2aiA7Z7hiiN3ooALsPPmAPXPdVg1Q/+EJNuuoY/uWzuPItKBn/AGK8JsF2xpebBV9p3G2pQybku7jORnfIzqc8xuVyQQat/wBn/twW4YQX6rDLnaJRkRMegD5+ox+R8qpq7sTuIHfCjj1GP+dSmj3CC6t2dQYbpRFKpHI5wMn0ODmqzqiwuBfL7Ji+gwg3Onle3hl3r6qBqD4g45srJgt1cJGxGQp3FseO1QTjzqtTxhPoytAN1xDIMWu9stC/TY5PNoxnI7+WO+qi1V3nklllYvLJKFLseZP2j6eXcMV1FUxysD2HIqr8JJc5aL6z0biK3u03200co79jAkftDqPiKka+ReCi0d6gSV4XclI5kONrZ93I6MpIwVPLnX0XwVxi87ta3YVLuJdx2/UmToJY89PNe4/h3vWY8F87X+ihdE5ouU30UUVKo0UUUUIRRRRQhFFFFCEUUUUIRRRRQhFFFFCEUUUUIRRRWDQhcmqavDbRmSeRIkHVnYAenPqfKl8e0+xPR5iv3xbXGwjxDdn086UfpK3l/PPPh1t5Xgt0bmqCM4ZwOm9nBOeuMCmZhuUgMRkEZU8xnvGe+s3X7dFNLumsvbUlXm0ZwhzuKr+84ggGpzCCVXjuSJkKk/WKgSIwIBDbl3YPjTZZ6t7uDShq+nlJlS6CzRu21J8BZFYn3Q5Hf+sPjTNbaUQoGSfM9T60n2k6GYiW37s+rv8Asn8TW7oMedNFL+ymQGO9I5H6dMT8VjI/Cnqqp4dumsNURCf0GoZUj7syL7p/eX3fPl4VaNxAHRlJIDAglWKsMjHusvMHzHMVsqKVssDHN0sPBZqqZglcEp6zwE3aNPY3U1rOTuI3F4HOc4kibPI+XTwpU1EyXkyw3KLYavD79rcIf0Nxj7Kt1KkdUOSPmtNU/s1AO63vb+Bx3i5eRT+0kuQahOJ9NuFh7PVCtzbAgre269ncWrDG2aSMEjaD1ZOgzkYq0q6auB+KvpsDdovZ3EDGG4j+5IvUj9Vuo+XdVX+2+236igxndZHHqJZP+VE3tANnd7kC3N0qNb3TIwEE6rhre53jIDgEqw82HcKgZr++1q6WY9mqxqY9wUiNQTkhcks5z5/Kq9RK1kZLjZX6KMiVryOiuBLM9opI90RbD656VG3OmN9FVcEOjFh49Tjp8Ksix9mcB/y8k0p/b2r8FX+2teteziCOJntpZImUFvefdGcfeB6eoNZxm1IMYYHcuBt7z5LSSVMT7swGxBGuedurqHFKN9rpu+zdv81DvYfrsMfkDUNBZHdbIR96Vvzrbw+5AkURySsWPKJC4xz5A/OpSSXYweaGaHltBkjYLjOeuOXOmH8RLGDLh4/ldw7mRjMbgDxH/YX8AErXELKispOVmfaR1BBzy+VXRrKPcWdvf2vu3MCrPGR3gqDLEfFSMjHl51W8lkNsYX3h2u4kee493rVk+zCctp4U/wCakliHoG3DP/jqhtSdzGMnZqx3geHgl1ZSbpwvoQB4BWPwtr6XtpFcJyEi5I+6w5Op9GBFStV17Kpeymv7PoscwnjH6so5geQZfxqxa00UgkYHjQi6zsjMDi3kiiiipFwiiiihCKKKKEIrGa0316kMbySMFSNSzMegAGSaq172fVTvnd4LVv8AJ28TFWde5rhxzOR9gYA/OtU1UdMzHIclLFC6U2anfiDj+xssCe4QMeiLl3P7qAkfHFREntWjA3fQtQKffFuMeu3fux8K4YeDLJF2raw480BPxJyTXZp2lJBkR7gpxhCxKL5oGzt9AceVZyT+pWf/ADZ3+itijFsyprhvj2zviVglBkAyYnBSQePuN1+GaYarLiPhCK6w65huE5xzx8pFYdMkY3Dyru9n/G0zyvYagALuIblcfVnT7y/rAdf6sEU32ftSKtHRycNR+FWlgMfYn+iiimqgRWu4mCIzMcKoLE+AAyT8q2Vxa1Zma3miU4MkUiAnplkKjPzoQqGXWmSaa47NktLuZ5YmI+puPWQD6obqPCma3147eRyD3jp86j+FdSBtlhlUbogYJEYdCnusCO/pXqTg21J3RtLDk5IikIU/A5x8KxNW+OSVwmbY34C4K2EHQja1zbtsLLl4n1UNCVPNpCFQd5YkYx6HnT1p0oKjvOOdVlxXw7FFC0yNIZYtrK7uWPJhy8Pwpo07VCFUnlkA/MVWq4Gvp27o5XP2Uj4jNcAWta3iu3ihc3OnbfrC+h+XPP4Vaq1UFvcdvqenoc4EzycvFIXYZ+OKtyedUQs5CqoLMT0AAySfICtNsRhjpGg8z5rN7QZu5cJ5LVqGoRwRtLK6pGg3MzHAAqhOMfatNqLtb226K2OQcHbJKp6mVvsIRn3RzPf5a+MeMZNVLFCxhBPYWyKWY88dtOqZOcZIU8h+as2mIpEUZO9mCYYFWU9XZ1PPOPlTB84FwFLS0OIh7yLa2vn7KktB0gXDbcYt0ODt5dqR1wfu/nVo6fEsaKqgKqjAAGAB5Uu6PbLGqoowFGBUxcXGFrFV8zp34RotI+C1m8feQ6lv1HXEgRndsKvPP9Q8+6l+1tpNQIkugVgHNLfON3g02OvkvdUTI5vLnB/yNuQSO5pO4Hx2j8TThp7c68dGKRnR/eRryHV1qEwAgngpnTrdEAVFCgdAoAHyFdc0QYYIBB6g9D6iuaE4r089I3Yi7FfNUS3PJV3xlw6townhG2J22yRj6qk/VdR3c+RFTHsvlAiuk+7cFvg8aY/FTW/jzDWM+e5M/EEEV59mWkyRW7vKAHnZXwD0ULhc+fU/EU9knMmznGQ53A6zYg+V13K47trDwN/P0Ujw1KU10juntGB9UdSPwJq0KqjUdQSy1G1upuUIEsMjgE7N4GwsAPq5GPLNTnEnGjyKVspYYoVOJr+YjsI/1LfPKaXr0yoOAefTVbIkD6OM9VkjrQN6SONvJNOr8R21qu65njiB6b3AJ9B1PwrvhmDqGU5VgCD4gjIPyqodLuraJjLp9hd6pctzN3cKQrHvKyzDA9FUetTsXEmusM/4rgXya6UH4+9TWypqxKKKK8QiiisGhCrn2v6wXhXT7dgbi4Klx3JEpyzSeAJAA8edQmjcErgGeWaV/EyOqjyVUIwKj9JuDNLNeP8AXuJHPoisVjUeQVRTba3gx1rGbYr5HPwRZAZX4rRU9IYoQ7ic1IWtsI1CgswHQuxY+m48z8a3Vxrd1vWeso8OJuUFhGq20rcdaS+xLy25XNoe0Qj7SjmyNjqCM8vUd9MvbitMs4IxU9LM+nlbK3h7suXR4xYhMPCXESX1nFcpyEi81+6w5OvwYEVMVWPssk+jXl5Y9EJF1CPBW92RR5A7as6vqcUjZWB7dCLpFIwscWngisNWaKkXC+f+I9OkbVL54pBHIJgNhUbGXs0Klh1yRz3etdFvJdgc7cMfFJVC/J8EVYfHPALXTrcWzrFcKu07gezlUcwsmOYIPRueOnpWt3xFLZnZeW80DA4yVzGx/UkHJgaQ19NO5xc1ocPEd1lpqGri3QYHYXDnoVz8T6ZdNbtJIY0WPD9kpLFtpBO9unwFdeoXO607VDtOxZB8g2D4juxXFfavNeAxIjRxNyd3GCwzzVB15+NS/wBCEkfZ4wuAvLwHd8uVLHEsawSWBBvYcBlqmsLHkuffLn36Lp4WP/S9ifFbj/c5p04/mM7w6eMqlyGkuHHUQxlcop8XdlX0zSNE3Y6jpz9wn7L/AMxCg/Ou32hapImtIUAdUswrxn7avI+4Z6A8lxnwpxTyH4Elhzzt3rP10Tpa3CBe4HknK3+jWcSRxKIlDKqJGvN2PRfFicZJPgSTyJpD9oOlT3OqL9FhV3gtRK4GBI6tIUwpPIlccgcd/XpXri3UElgiWLtI37SNUKsVZd+IyBtPP3WIpwijEGrWzc9lxayWwJP24mWWME+JTtPlSjZg/VbvCeliBBUMzH0pDxkdR3qvdG1ZWJBBV1OHRgVdD3hlPMGujW9TCRO/3VJ/DkPnVg+0LgRL2FpIVCXiLmKUcmJHSNz3qRy59M5qidYuLxIniu7aaPBUM5jcL9YfWONvPxBwavy7JtKHtzHJNYNrxyNJkydbLkT9k2cOWfZW65+s3vufFm5n+z4Uxaa1L1jqkciZjcEY7jzHkR3V32t3jvpJUsc8uLhmSnO6DorNTT2wrinvefI1GyahWlJCTVGOntmVXZS2zK0cb3JFjKO9gF+bAU1afchIx3BVA9AB/wAqQ+Lbne8FuO9xI37Kc+fqa7Na1p4bctHzZcMQRyK5Ab061cfSmSGOMcST5D7Ku+HGHO4BcfHXEvaF0QK4RVlHPKSxkYcH0PPlXr2YWBvJHhWdEMCrJbtJCJ5FjYkFYRM5SMK3I7UySetI00jxSliMpFL8OylycY8MZ+dTHBOomx1GFy2EiuOxc4/zUwwCfLPvVrKKFtO0Mbp79/VJKzpttbT39j3K4rzgvVesOsPnwktosfNeg+FccCcRwe6TY3Q7nYlCPUAJ+VWSKzTK6ToooooQisGs0UIVGXEf0O6ks5PdwzPAx5LJGzFl2nxXJUjyrtlvRGu5yFA7ycVaHEXC9vfRdlcxiRQcjqGU+KMOYPpSzp/sYsIpA7dtPt5hJ5S8YPd7oAz6HIpLUbJbLIXg2B1H4TyDa5ZGGPbe3FKHDPE4ue0KA7UfaCe/lnPlTJ9K5VA6lafRtWvItu1ZhHcR45AgrsfHo4Nb3krNbQpGxzlgGXBNaf8A1EYeeKl/pY8a8PdioXtzWe2zVL4cBWvhV6S57PVbCYctztbv5iRTtB/f506cQ+0SKCXsIEa6ue+KIjEf/bSHknpzPlVW6hwvLcum6Zhh92VJXYBzHZqOrdPeJpy0TTYrZNkQwOrEnLMe9nY8yfOtC3ajaKmEbek7wHaklXRY5sXCy6H1PVpfe7W1tx3RrE0p/edmHP0FdGl8fywypBqaInaHbHcxZELN92QNzjY93PB8q6VuBitGo2EdxG0cqh0YYINLYP6hqGy3mzbyt5Kq+kZa1rJ6Brm1PS4riJop0WSNxhlYZB/5+fUUhcC649pONOuX3RkE2crnmQOsDHvZRzHiOXhXfxd7S1t5Db2kf0q670U/o4vOZ+79nr44rbxzxvjErT0dbpa6JzX4LZquNf4Z+gak0CvKsDoJYFLZXwdMnrtPxxipK1123Qe/NECPF1z8s1sueGZr5xLqU7SkfVhj9yKPPUDHM92T1Piam9P4dtoRiOGNf3AT8SedZHaVZSyP6JJ7NO/0Wlp5pI4BG4Z9qS+IuIrdkWSKaMvDJHMoDc8o4PSt/tf1LsdSjuE5pPaIUbqpw7Hl4+6R8xTbf8LWsv8AlIImz37AD8wM0m8S+ytHXNtIyFQdsbsWT0Unmv41Y2ftKkEe4dcA89PBVpt66RsrNQuSPiCOWS3IOALiInPLkJFGfTmKtW905buIRuzI6OskUifWjkX6rrnkcZPI8iCRVFadYCMNDMGjn/W78dDGfTwqydI4+iEQNw3ZSoAGXBO4/eiABLA+HUd9RVsLmOa+nB6J4dfEdSsVbHTRtldxFjbgeRUuOKb6a5No7pbtBtWSSEKxmLDcpTtVIiXbgkYY5OM4FY410rUTYzQrMlwHAI7VFSQFWDrseMBCcqBhlHrSfxFxIZpFuLWCZJhgM8gVY5EHQSICWJH2W5EdPSS0ji6+u4F2Wsj7sqCskezIODuZiCuD4j55rQQVd4g6XI8cxql/wjWtGMYesg59id5OEtP1WBLjslDSruEsX6OVW6MGZcZZWyCGB5g5FVnN7NdZgnKRCOeLPuyGRFBGeRcFgwOOoAPlmnjQNDvrAGWNkmMzvLcWpbC7mOQbaVhyYAAEN7r/AKvI1OL7RoFH/wBRDd258JbWUj4PCrqfnUrZaepGRBVBk0sB/TcR2KvG4V1SP69mJPOGaI/7LFTXPc38lshe4tbqJVxudoTsGSAMuuV6kDrVkSe0q3blbxXdy33YrWYc+7c8qoqjzJriXTZ7uUT6gFSKMhobRG3KrD/OXDjAkcdygbV8zS6tgooWFz+4HNMWbWqiLEg/T8KvdK4N1C4ka67FE7QDs+2l2kJ9kbVViM9eeKmrGGSKXsLuLYzg7DkNHJj6wRvED7JAOKdpOI4t20HJ7UQkeDFN4B/dx86iePSFsS4AUwSQvFjxEiLjGOXJmXHgaQvqN+QxzbXyFr3HLipI62f9jtD1KI1vhSKeKZdqh5UC7sdCudh+BpS4q4S7KC5kH8jDj9qM4JHwxTzqGtRxD3mAznHngZP4Ui65xes0JQDKzROefXIxy/OjZ7qrELXw3/H4V7cl7Ti9+7+Kvfh6+7a0glP+chjc+rIpP4mpGl72evnS7I//AI0X9ACmGt2smiiiihCKKKKEIooooQlfjXgoXwjdJDDcQkmKQDIwcbkkXPNDgeY/OvOJrW90+NJbmGJot4R5IZGOzPIMVZAQCfWrrqP1/R0uraW3kGVlRkPlkcj6g4PwqtPSxT5vGat09ZLBkw5KoHkyMjvqMudYMbKiK0kr/UjXqfXwHnUXBqjwwvA4zcQObfZ3s4bauB5/1VYnCHCC2ql5D2lxIAZHPd+ongo/GsjUBlGCZRfOwHP0Wsl2g3dDd6kX7PVQC2+p7dwjtl/UZ3LfMcqjLjiueFsXdu8Y++nvJ+HdVoSrUPq9krKcgH1qhDXse60kYt1ZFU4pHF2vkVAaRxOky7on3Ade4j1Bpis9R3VWWs6ULV/pNuNu0/pEHRl78Dux1pl0nVBIquhyrDIP9tWqqjjc3HHofA8ir263l2PAxDloRzCnuJNES7hKPy+0rD6ysOjA1BcAwrFC8RXbNG5E2erNnIck9QV5imS1uNwwaXeI1NtKt4gJVRsnVerJ9lvVWPyJqvTOe+N1KTrmO3l9fOyouiDXYiM/smsV7BqO0jV1myMMrL1VxhgD0PgQfEcqkqWyscx2FwsV6Ssg1gitgSvBFRrgWULxHw5HdR7XHMc1YfWU+KmkuyV4ZuwuBluqSYwHHl4N5VZhFLXGGjmaEheTr7yHwYcxz/Cm1DVEfovPRPgrUD3Mdcf598ER2isvICo21ml06YyxKXhkI7aJevlJGOm4d47686JrG9FJ69GH3WHJgfjTAMOtTOLoHFrxcHIhWJ2CRlnZtOd+Sa9G4liuIw8bBlPeOo8mHUHyNSyXAPQ1Tl/oLxydtbOYZe8r0bydejD1rut+PJ4xi4tmOPtwEMD57G5j5mozTOPSgNxyORH595JFNQPabtFxzCtRrkd5qD4g15IYnkc4RBk+Z7lHmTyHrSifaJCR7sdyzdy9kR6ZJOBUVdRTXjrJcAJGnNIQSQD9+Q9C34CuW0shdefJviexeQUTnu6uZXTw5cWwX6RdnbcCR5WO6QjLZCnYuQSqnaDjkKxrWvLeOiR7hbxP2rs4I7RxkqAG5hAefPHpyqMXh1bu5MbFkjhC7mQ4ZyRkID3ADn8ak7/2YxBc20sqMPsyNvjbHPDrjODTBz6dsgMjyHHTk2/vLkr0jIopcmkgdfokviG4dptyM0qKZG3KjMoym0JkcuufnUdoOk3Fyii3iaQxxyISCoAL567iOg8Kt7h3XtytDKgiliO1o1+rj7LR/qkfKuDXNP8AoswvrcbcYFwi8ldD1fA+0vXPfVhm0iw7jBZ3/qScjy0trfJQSY3vxc/T8Jl4P43it4bazu45LSRIo4g0oXsXZVA9yZSVBOCcNirABqvnSK7hKOA8ci8wehBHUeB86xwbxELIS2V3Lyt9ht5G6vC+7areJQqy58MUx2ZtX4wmN4s8cOaTVFMYlYdFFFO1URRWM0ZoQs0UUUIRWu4nVFZnIVVBZiTgAAZJJ8AK2VXftM1FriWDTImx2/6S6K9VgU9M9xduXw864kkbGwvdoMyvWtLjYJe4d0tb2/n1VowiSNi3UjmQAF7ZvNgOXqacLm6CCtkcaogVQFVQAAOgAGAB8KW9dveeM180nnftCpL3acByC0VHTYiGBbLvXsGuaXWgymlu10+TULxLSJioH6S4kHVIwRkKfvNkAevhmmDir2TzQfpdMd3Uc3tpX3E/9i7d/wCqx9D3U+g2JjiDxrwVuWqpaeXdOBy1I4JP4lu2MRRPrSMI19WOK86ZYmxmWEktFKPdY90gHvL8eoritbkS3luhDKY2dpEZSGRlHIOD0INN+pWKzDDZ5EMCOoIOQVNSyu3AbC8ZG9/Id1ldJE0pkjOlgDw5nvupGxY1LNAHUhhkEYI8airRcYqZgPKs3ObG4UVRrks2mnKgUKB7qhQe/AxgZ+FdO2sRtXsNVNznONylzibrOyvLCvW7wryxrlchaGrluo812muaZqmYbFWoyki94ZId5ItqyF9ynGPDcr46g8z8e6piMlakLh64pWpq6ofKAH52TGPsXp7gY51yiVWrk1e1kkUdk+1ge8e63iGpcitbm23EbHBbJjGRjx2E/lVmGma9tw4A8lIBhOQP0TogUVq1HVViQtgnHcoy3wFK6cWxnkxMb/dk5c/XpS7rV408iL2e5mO1DFL18ByHnViDZrnv/U0VeoljYzGDfqTLoOtMlw5YnbMQysy7eeMbcHyx686sOxv94pL4f9mKKga6keR+R2hmCqfI9SR405W1iE6d1UdpSUz3fpm5HVkqgkEjLOFioHiKPZdwSL1cPG2O8Abhn0IPzqbZO0hZWGdylTnzGKLyBWIJAJXOPLPWtct4FGBVV0hexgGo4/VSYcTQ0DNeeGo2jjRW5FVUEeYABqF4tgku7spbpvMEUYkwM4LtIyg48hn416u+JtjCOFDNPJyjiTmzHzx0HeTVh+z/AITazgdpmD3Nw3azsOmfsovkoOPnWg2TRONQap4ytl1kpXtOUMOEfuUjxRxTDYw9rKSSTtjRebyOeiIO8n8KQ5Dqd978t0bJD0gtgN4HdvmPMt445VwcS68st/cXEhzFZEwQDlgMAO2YeLF/cHpUhwuWCdrMcyyc2z0QdVjQdwA+Zyam2ttCWIFsJtbK/M8h2cSqsFFdge7isfwIbr/jDUd33vpR/LGK9roN/H/ktVuOXTtkjlB9c116drDXE7iPAhi90t1Mkneq+Cryye88ugqXNZt21K6E2dIb/Q/ZdGnZyUHHr+tQfWS0vFB7i0MhHx90VJW/tTVAPplnd2p72MZkiH78WT/s114oq3F/UlQ3+RoPgff0UbqRh0XNqftatAqi0dbqWQkLGrhMY6mRnHujywSe4Up6LfyJeT3F7Hse7dQsiNuiQABUi3dV9SME0z3WhW8pzJBE58WRSfmRmtj2KBNm0bMY245Y8MeFdVm3G1TN1hsDrz+h9FLDTtj11W26fCmkLiO82B3PRQT8qa9QvQowKUtYsfpEbx5xvBGfDwpfs9ga7E7T7J9RMcxpcNeCefZFw2beyE0gHbXZE7nwUjMSZ8lOceLGnqkzgDjZLmNbaT9HdwoFeM8twUBe0i7mQ4zy5jPxLi8gAySAPE8hX0hpFhbRYyTFiOPXiqZ44iB184UA/Q0JIAyTvYZY95wAPQCvOcGujjJl/wAfKQykSWYHJgeayNy5eWDRPFWU2uf9TnyC1ux3jcBvWVut3qSt5KhonxXVDc4NIpGXV2WO6mkeve+uSK4BFe+1FUS0pc5ma6lNYZ60iSsM9c2XODNeia5pK9Nc1yXFwKnY03U7GG657k1wSGt8s1c8rcqvsFk0jbYL1G/OvdxZbxXCsuDUrYXANdvBZ0gvZQWdJqXL3SQeTKGHmMj8aX9G7KO6jcoIyjMjjuBYe43ofHzqyryw3DIFJPE+hOP00a7ioxInc6dSD5jrTGjqhIN2465KtM9srQ+wuNcs09w3ZxWue8NRns2ZpbLexJxI6rnqFBGBk9cdKmr2IDupNKxsUzo7Zg2VSKSN5uAlXUOKgjBQkjsWCAKp5sTgDc2BzNTlp7P9Rusds0dnGeoUiWY+XL3F+ZqK1SLfcWKDq95B8g24/gKvEVrNmUsD4xKW59aXbSrJY37thsLcNe9L/C3A1tYA9ihMjDDzSHdK/q3cPIYFMNFFPVnySTcr5m0y47YW6Nz3SSzSA95Dsef7zDl5UycSayYbZtpw74jT1bl/aa5+KuDn0/UxIP4rcM/ZEfYdvfaNvDmCR5ehqP4mJMlqM+6Zlz6939dZqrgHxTQ7TN3mVr6V7ZaXE3XIeAHqnrheMQxJGOiAD18T8TzpkzSfY3O2pP8AxryrJ1MTnyF3NE9McXRU4XHjWaTpuJVEyxFsO+So8cdal4dR5dahfSPYATxULqVwUu0oFctxd8qhrzWMVGS6xnvqWOjcc1YioXnMrs1CTJ60uXuvCNxHGjSzN0jQZPqfAeZrHEnEAhgZx16L6npSzwDbF7pDK7je2/Ymd7494GXwjBGcHrWhpaQbl0kmg0HNSVNQYLQsGZ8AuviTTtSDxz7DEyAsrQtziGOe+YEY5E9+OtLtjYS3MuJJ+1Y9zGWb57c/nX0DcRK6FXUMpGCGAIPkQaUboNbTSOis+4chujSNAOiqo6n9YiuqPbDnRmMNAI0tp4pR8KZ5cTsytOlcBW0KAyRxyPy97YV/DcakZwoACjAHIVAPx7EMiQlHHVPrH4beRrm/hfvyY4J359QmPzNVnU1XK7FJc+X04JtA2OLK47Ap1q8iUg1FHiEge/b3KY55MLY+YzWbbXYZThXBPgeR+Rrz4eQC5amDJo35AhT0N1XQtyaiBcADOa5LTiBXlKKR7vdzDZ+PIioBTueCQNEPibftTQLuvDXtR6yV5d8VAIgoxAF1vc8q53mNaY5sjI/GvEr1KIwDZTMjA0Xp5hXFNc86htZ1B0f3Azcj4BBz+szVx2+ug8yRhfrP0TP3U72NNI6N2EO1XYmjY7C45+/fUp+9udiF+4Yz6ePwrGi6zuZlPJkOCPL7JHkRXCdfTaA4xuBJU9y+L+GfCuez4Su1gbU4oyIM8ojne0IHOYD7oIzjw59BViKiMrHNIseBVOrro4S25yJsfz9MlZFlMGGDWdXxHBLJj6kbt8lJ/Ol7RNYDqrKwKnvpvtJww51mZmOgkuRxzCqVLCzNuhWnhbR/otnDFjmiDd+0eb/7RNc2rS91Tsh5Ut6o2TUELzLMXu1Juq9E3pLg0KDttYs16iJZpz8E2qf/ABMKuUVVvsstO0v7yfuiSO3U+Z/SP+S1aVfRqCPd07R1X70k2k/HUutwy7kUUUVdS9fO3HXH+pX0bRrahLZjy2p2jHaxwS5zg5H2QCPGlW61i7MG2aB8oQwkKuNpXoW5YNWPw1/Fk/f/AKbVKZrLz7WtIWujBwk2zWkp6FzWXY8jEBlZKWicYW8sY3yLG+PeVjjn5HoRWzVeMreEH3w57gnPPx6CmgCvWKVGohL8WA25YvRNQZQ22IX529VROo67JLP22SGByuD9XwApr032mPgLLEXbplDzP7vj6VZeKMVdl2pDK0NdDpp0vRUI6WaNxeJddcvVVjq+rXtywSG3mjDd5Ugn4kACsW/BupHrMi+TTjP4Zq0QKK4btbA3CyMAd6kfTSSOxOkd9MvJVc/Blws8CXUqushcja7MAVXPPIA/+Gmjh3h82sisrA8jvOPedj0GT0UeA8qkuJbRjGssalpLdu1VR1YYIdPihOPMCi1u1kQPGcq3MH+ojuIPIjuNdTVsk8QIsAbggaX/AMKSlgY1zmOzOoJ1t795piS7yKXOLdHnni2wsASRnnjI78nrjHhXVHPiu+K9B60ojxQPD2DRTPhLb2VL32jPE5HvvjkWQbI8943t1p99n3D4K9pJHDjuIlaR89RnntX86lOI9GS52ZCttbo5bYPFiqkbm6DBOKnLaVI0CqAAowABgfAU2rNpGWnDW/uOqWtpnMfiCzrGBHjtuxJ6N7n5PyNVzr2hdpuJvoJDjl2gjDDzDIcj5U38SXMZA3W/b8jjCocfFzy+FIOoNFz/AOjWHmMf/wA15stjmtuPJv3N1I6M6H7/AGBUa11PDGVlxNF95Hzjw94f1128O6iA4zJNg/ZdMjn094CoDUYUA5QzRA+JyPxqR4anOBhp8A4woVl68sA9K0EkYMRPP31rmnmcKgMccgMvZwnvurJjfIpe4m1XauwBGz1DSBD5YqdklVI9ze6MZ97lj1qu9av+0c5Nq/cG55H/AM+NJKCDHJiOgTeqnDIzbU6Ka0TX+YQmNQeiqzO/zFMrJnpVc2NwE5CUfswR8z+8RTZYcUxRoO1YIAMAM26Q47yF6VarKU3xRhR0ta3B+oRf6fb0URxS67tm2R25e6pIX1OOtL0lz2ZBchnX6sY+onmfE+XzNdvFHFInbERdV6dwz8BSyTTeliIiAeLdSQbQrmumLozfr4ev17k78AJYvOZtUulSMHPY7ZWMpHTtCiEBB93OT05Cr0T2uaRjAu4wMYA7OUDHhjZ+FfNOl8KXdycQW00nmsbY+LYwKsLQv8Hm7lTdcSpbkjkuN7fvbSAPmau2ASVzi43JXNxLqNjaXPa6dcJLbzNl4FDAwt1ygYD3D4d3TpjDnouqhkDKcqwyCKgj/g2z/wD3kX/lv/bUTecD6rpEn6ONrmE88wqzKf2lxuQ/D4mlG0NmipGJv7vNN6LaOBu6lzbw6vRWcb7lS3ruqCON5D9kE/2VFWnGG5ffhuEPeDE5/IUp8Wa1cXBCRQTKgOc9m+SR07qQUmyZd7ZzbDiU1NTBBGXtcCeACvv2WaI1tp6GQYluCbiTPcZMEA+iBR65pvr5NtLvWnOYm1Fv2TcGn7gj+Ehmj3mUQ7hvN2Fxtz73Jv0mcdMVtgLBZIm5uVelFYFZoXipPhv+LJ6v/TapOozhr+LJ6v8A02qTr55Vfzv/AOR81t4P4m9g8l6FGa816AqspVmgUUV4vFnNZFeQKzQhZqEvdMkjkMtuA4c5lhJAye+SJjyDkAZU8mx1BqbArOKkjlMZuPqCo3Nv1HmoO01KOUlVbDr9aNgQ6/tKef8AVXVsIr0/D0N5fWscwb3hN7yMVf3UDD3l54B54rbxhwi9iYPo9zIVmlMe2cB8YikkyGGG+xj406ZQmaDfsNhnkeFutV/mW7l3LxnzHWuVpDWozmuVkvB9iCQeTsp+TA15MtzjnbD4TJj8RVQRci3vCZNqGcQe4/hc2rPI31Zuzx+qp/OlLUZxk771sjlhQM/7NMl9ossuSbOMse9pV/NedRr8D3LfVS1iz4ZYj4lT+FNqZ0UY6TgP7fUqnVTYv2Nv/f5ZDxSbqdyh5K8r+bn8hXvhvTHuLhIlYqGPvMM+6O8kAjupvtfZUxbM04PiEU5+bf2U4aJw7DariJeZ6sebH1P9VWKjasETCIziPgkrKGaaTHIMI99qi4+AMDH0skDxSf8ALt68t7NoSctJEx8TFP8A1XFNNehSYbXqBpbuTJ2zoXCxv3pdg4At1OcWx8jDdYPri6FS9losUX1IdM/esZWPze5Jrror35zVcx3Ln5ZB1962KSOkemD/APXN/wC/XXFrE6/VNgvpYyj8riuEVmj5zVcx3Ln5ZB196lv4U3n8tafzWf8AvNH8Krz+WtP5pP8A3momivPnVVzHcj5ZB196lv4VXn8tafzSf+80fwqvP5a0/mk/95qJoo+dVXMdyPlkHI96lv4VXv8ALWn80n/vVA4pvP5a0/mk/wDeqiaKPnNVzHcj5ZByPepf+FN5/LWn80n/ALzR/Cm8/lrT+aT/AN5qIorz5zVcx3Lz5ZB196l/4U3n8vafzSf+81ql9qyWnu3+Pe5xyW6NtfH1g0bsShXK/aYHd3YIqNpB9qn+j/63/hVdodqTzTtjfaxvw6lWqtnwxxF7b5flNHDX8WT1f+m1SgFRfDX8WT9/+m1SopLVfzP/AOR803p/4m9gRis1g1mqqlRWcUCihCKzigVmvF4iisigV4vFnRv+tLP9m4/3YqY9qH+g/wDeW/8AS3FRGjf9aWf7Nx/uhUv7UP8AQf8AvLf+luK2NF/409jvus5Uf74drfsl6iiisktOiiiiheIoorIoXSBWaKK8XiKyKBWaF4iiigV4hZAoNFFC8RWKzQKEINAoooQgUVjNGaELNIHtU/0f/W/8Kn7NIXtV/wBH/wBb/wAKmOy/9036+RVKu/gd9PM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6" name="Picture 6" descr="http://www.svevesti.com/images/sr/233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3275856" cy="228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0" y="105273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Slijo/Siljo-Glazba/goofy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75787"/>
            <a:ext cx="5328592" cy="369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31.  </a:t>
            </a:r>
            <a:r>
              <a:rPr lang="hr-HR" sz="2800" dirty="0" smtClean="0">
                <a:solidFill>
                  <a:schemeClr val="tx2">
                    <a:lumMod val="75000"/>
                  </a:schemeClr>
                </a:solidFill>
              </a:rPr>
              <a:t>Bedemi Mikene sagrađeni od golemih kamenih blokova nazivaju se </a:t>
            </a:r>
            <a:r>
              <a:rPr lang="hr-HR" sz="2800" dirty="0" smtClean="0">
                <a:solidFill>
                  <a:srgbClr val="00B050"/>
                </a:solidFill>
              </a:rPr>
              <a:t>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sfingini zidovi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minotaurovi zidovi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kiklopski zidovi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3095328" y="35730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Crtani-Film/Gif-Slike-Tom-Jerry/jerry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816424" cy="3061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mundodisney.net/animados/mickey/mick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96142"/>
            <a:ext cx="2592288" cy="311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32.   Princ zbog kojeg je počeo Trojanski rat naziva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Paris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Perzis</a:t>
            </a:r>
            <a:endParaRPr lang="en-US" sz="2800" b="1" dirty="0"/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Peros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0" y="2060848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www.zivotna-skola.hr/images/garfie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88038" y="1916832"/>
            <a:ext cx="3455962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image.hotdog.hu/imagerotator/Eszmi/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848025" cy="28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33.   Žena zbog koje je započeo Trojanski rat zvala se ...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1619672" y="270892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A)    Jelena</a:t>
            </a:r>
            <a:endParaRPr lang="en-US" sz="2800" b="1" dirty="0"/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619672" y="342900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B)    Elena</a:t>
            </a:r>
            <a:endParaRPr lang="en-US" sz="2800" b="1" dirty="0"/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619672" y="4149080"/>
            <a:ext cx="633670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 smtClean="0"/>
              <a:t>C)    Helena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previousslide" highlightClick="1"/>
          </p:cNvPr>
          <p:cNvSpPr/>
          <p:nvPr/>
        </p:nvSpPr>
        <p:spPr>
          <a:xfrm>
            <a:off x="1979712" y="1196752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Netočan odgovor,</a:t>
            </a:r>
          </a:p>
          <a:p>
            <a:pPr algn="ctr"/>
            <a:r>
              <a:rPr lang="hr-HR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hr-H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okušaj opet!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Stripovi/Gif-Slike-Garfield/Animirane-Gif-Garfield-Slike/garfield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236640" cy="323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483768" y="1772816"/>
            <a:ext cx="6048672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Točan odgovor !!!!!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slike.gifmania.com.hr/Gif-Animacije-Disney/Gif-Slike-Disney-Znakova/Animirane-Gif-Pasko-Patak/Pasko-Patak2/donald-duck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2348880"/>
            <a:ext cx="3419872" cy="341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406</TotalTime>
  <Words>1163</Words>
  <Application>Microsoft Office PowerPoint</Application>
  <PresentationFormat>Prikaz na zaslonu (4:3)</PresentationFormat>
  <Paragraphs>290</Paragraphs>
  <Slides>120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120</vt:i4>
      </vt:variant>
    </vt:vector>
  </HeadingPairs>
  <TitlesOfParts>
    <vt:vector size="121" baseType="lpstr">
      <vt:lpstr>Foundry</vt:lpstr>
      <vt:lpstr>1. Civilizacije prvih pisama nastaju na području ....</vt:lpstr>
      <vt:lpstr>Slajd 2</vt:lpstr>
      <vt:lpstr>Slajd 3</vt:lpstr>
      <vt:lpstr>2.   Mezopotamijom protječu rijeke ....</vt:lpstr>
      <vt:lpstr>Slajd 5</vt:lpstr>
      <vt:lpstr>Slajd 6</vt:lpstr>
      <vt:lpstr>3.   Prvo pismo izumili su ...</vt:lpstr>
      <vt:lpstr>Slajd 8</vt:lpstr>
      <vt:lpstr>Slajd 9</vt:lpstr>
      <vt:lpstr>4.   Sumeransko pismo nazivalo se ...</vt:lpstr>
      <vt:lpstr>Slajd 11</vt:lpstr>
      <vt:lpstr>Slajd 12</vt:lpstr>
      <vt:lpstr>5. Jedan od najstarijih epova na svijetu naziva se ...</vt:lpstr>
      <vt:lpstr>Slajd 14</vt:lpstr>
      <vt:lpstr>Slajd 15</vt:lpstr>
      <vt:lpstr>6.   Najvažnija rijeka Egipta je ...</vt:lpstr>
      <vt:lpstr>Slajd 17</vt:lpstr>
      <vt:lpstr>Slajd 18</vt:lpstr>
      <vt:lpstr>7.   Vladar Egipta naziva se ...</vt:lpstr>
      <vt:lpstr>Slajd 20</vt:lpstr>
      <vt:lpstr>Slajd 21</vt:lpstr>
      <vt:lpstr>8.   Egipatski bog Sunca naziva se ...</vt:lpstr>
      <vt:lpstr>Slajd 23</vt:lpstr>
      <vt:lpstr>Slajd 24</vt:lpstr>
      <vt:lpstr>9.Piramide su ...</vt:lpstr>
      <vt:lpstr>Slajd 26</vt:lpstr>
      <vt:lpstr>Slajd 27</vt:lpstr>
      <vt:lpstr>10.   Kip s lavljim tijelom, a ljudskom glavom naziva se ...</vt:lpstr>
      <vt:lpstr>Slajd 29</vt:lpstr>
      <vt:lpstr>Slajd 30</vt:lpstr>
      <vt:lpstr>11.   Egipatsko pismo naziva se ...</vt:lpstr>
      <vt:lpstr>Slajd 32</vt:lpstr>
      <vt:lpstr>Slajd 33</vt:lpstr>
      <vt:lpstr>12.   Najznačajniji grad Mezopotamije bio je ...</vt:lpstr>
      <vt:lpstr>Slajd 35</vt:lpstr>
      <vt:lpstr>Slajd 36</vt:lpstr>
      <vt:lpstr>13.  Najstarije zakone na svijetu napisao je ...</vt:lpstr>
      <vt:lpstr>Slajd 38</vt:lpstr>
      <vt:lpstr>Slajd 39</vt:lpstr>
      <vt:lpstr>14.   Glasovno pismo izumili su ...</vt:lpstr>
      <vt:lpstr>Slajd 41</vt:lpstr>
      <vt:lpstr>Slajd 42</vt:lpstr>
      <vt:lpstr>15.   Naselja osnovana izvan matičnog teritorija nazivaju se ...</vt:lpstr>
      <vt:lpstr>Slajd 44</vt:lpstr>
      <vt:lpstr>Slajd 45</vt:lpstr>
      <vt:lpstr>16.   Gornji i Donji Egipat ujedinili su se ....</vt:lpstr>
      <vt:lpstr>Slajd 47</vt:lpstr>
      <vt:lpstr>Slajd 48</vt:lpstr>
      <vt:lpstr>17.   Minotaur je biće s  ...</vt:lpstr>
      <vt:lpstr>Slajd 50</vt:lpstr>
      <vt:lpstr>Slajd 51</vt:lpstr>
      <vt:lpstr>18.   Najvažnija Fenička kolonija bila je ...</vt:lpstr>
      <vt:lpstr>Slajd 53</vt:lpstr>
      <vt:lpstr>Slajd 54</vt:lpstr>
      <vt:lpstr>19.   Vrsta hrama karakteristična za Mezopotamiju naziva se ...</vt:lpstr>
      <vt:lpstr>Slajd 56</vt:lpstr>
      <vt:lpstr>Slajd 57</vt:lpstr>
      <vt:lpstr>20.   Prvi narod koji je počeo vjerovati u jednoga Boga bili su ...</vt:lpstr>
      <vt:lpstr>Slajd 59</vt:lpstr>
      <vt:lpstr>Slajd 60</vt:lpstr>
      <vt:lpstr>21.   Židove je u Obećanu zemlju odveo  ...</vt:lpstr>
      <vt:lpstr>Slajd 62</vt:lpstr>
      <vt:lpstr>Slajd 63</vt:lpstr>
      <vt:lpstr>22. Sveta knjiga Židova naziva se ...</vt:lpstr>
      <vt:lpstr>Slajd 65</vt:lpstr>
      <vt:lpstr>Slajd 66</vt:lpstr>
      <vt:lpstr>23.   Perzijsku državu osnovao je ...</vt:lpstr>
      <vt:lpstr>Slajd 68</vt:lpstr>
      <vt:lpstr>Slajd 69</vt:lpstr>
      <vt:lpstr>24.   Darije je perzijsku državu podijelio na ...</vt:lpstr>
      <vt:lpstr>Slajd 71</vt:lpstr>
      <vt:lpstr>Slajd 72</vt:lpstr>
      <vt:lpstr>25.   Najpoznatiji židovski vladar bio je ...</vt:lpstr>
      <vt:lpstr>Slajd 74</vt:lpstr>
      <vt:lpstr>Slajd 75</vt:lpstr>
      <vt:lpstr>26.   Indiju je osnovalo pleme ...</vt:lpstr>
      <vt:lpstr>Slajd 77</vt:lpstr>
      <vt:lpstr>Slajd 78</vt:lpstr>
      <vt:lpstr>27.   Perzijsku vjeru utemeljio je ...</vt:lpstr>
      <vt:lpstr>Slajd 80</vt:lpstr>
      <vt:lpstr>Slajd 81</vt:lpstr>
      <vt:lpstr>28.   Kineska civilizacija razvila se uz rijeke ...</vt:lpstr>
      <vt:lpstr>Slajd 83</vt:lpstr>
      <vt:lpstr>Slajd 84</vt:lpstr>
      <vt:lpstr>29.   Najstariji gradovi nastali uz rijeku Ind jesu ...</vt:lpstr>
      <vt:lpstr>Slajd 86</vt:lpstr>
      <vt:lpstr>Slajd 87</vt:lpstr>
      <vt:lpstr>30.   Središnji gradski trg naziva se ...</vt:lpstr>
      <vt:lpstr>Slajd 89</vt:lpstr>
      <vt:lpstr>Slajd 90</vt:lpstr>
      <vt:lpstr>31.  Bedemi Mikene sagrađeni od golemih kamenih blokova nazivaju se ...</vt:lpstr>
      <vt:lpstr>Slajd 92</vt:lpstr>
      <vt:lpstr>Slajd 93</vt:lpstr>
      <vt:lpstr>32.   Princ zbog kojeg je počeo Trojanski rat naziva se ...</vt:lpstr>
      <vt:lpstr>Slajd 95</vt:lpstr>
      <vt:lpstr>Slajd 96</vt:lpstr>
      <vt:lpstr>33.   Žena zbog koje je započeo Trojanski rat zvala se ...</vt:lpstr>
      <vt:lpstr>Slajd 98</vt:lpstr>
      <vt:lpstr>Slajd 99</vt:lpstr>
      <vt:lpstr>34.   Epove Ilijadu i Odiseju pripisujemo pjesniku ...</vt:lpstr>
      <vt:lpstr>Slajd 101</vt:lpstr>
      <vt:lpstr>Slajd 102</vt:lpstr>
      <vt:lpstr>35.   Grčka aristokracija su  ...</vt:lpstr>
      <vt:lpstr>Slajd 104</vt:lpstr>
      <vt:lpstr>Slajd 105</vt:lpstr>
      <vt:lpstr>36.   Grci koloniziraju našu obalu tijekom ...</vt:lpstr>
      <vt:lpstr>Slajd 107</vt:lpstr>
      <vt:lpstr>Slajd 108</vt:lpstr>
      <vt:lpstr>37.   Najstarija Grčka obala na našoj obali nalazila se na ...</vt:lpstr>
      <vt:lpstr>Slajd 110</vt:lpstr>
      <vt:lpstr>Slajd 111</vt:lpstr>
      <vt:lpstr>38.   Troja je razorena ....</vt:lpstr>
      <vt:lpstr>Slajd 113</vt:lpstr>
      <vt:lpstr>Slajd 114</vt:lpstr>
      <vt:lpstr>Palaču u Knosu gradio je ...</vt:lpstr>
      <vt:lpstr>Slajd 116</vt:lpstr>
      <vt:lpstr>Slajd 117</vt:lpstr>
      <vt:lpstr>40.Najdraži vam predmet u školi je ...</vt:lpstr>
      <vt:lpstr>Slajd 119</vt:lpstr>
      <vt:lpstr>Slajd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Nikolina</cp:lastModifiedBy>
  <cp:revision>46</cp:revision>
  <dcterms:created xsi:type="dcterms:W3CDTF">2013-03-11T16:23:08Z</dcterms:created>
  <dcterms:modified xsi:type="dcterms:W3CDTF">2014-11-16T18:27:47Z</dcterms:modified>
</cp:coreProperties>
</file>